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A5CCB-89CE-4297-B01C-5ECEEA9AAB54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58E2-F6CD-4945-969B-6948DE703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75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758E2-F6CD-4945-969B-6948DE70382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0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BED6-D09F-4F69-B19E-3FDE26C7B20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E7615F4-D6DA-499F-90EA-24E630B37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0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BED6-D09F-4F69-B19E-3FDE26C7B20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7615F4-D6DA-499F-90EA-24E630B37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2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BED6-D09F-4F69-B19E-3FDE26C7B20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7615F4-D6DA-499F-90EA-24E630B3785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071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BED6-D09F-4F69-B19E-3FDE26C7B20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7615F4-D6DA-499F-90EA-24E630B37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2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BED6-D09F-4F69-B19E-3FDE26C7B20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7615F4-D6DA-499F-90EA-24E630B3785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0115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BED6-D09F-4F69-B19E-3FDE26C7B20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7615F4-D6DA-499F-90EA-24E630B37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40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BED6-D09F-4F69-B19E-3FDE26C7B20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15F4-D6DA-499F-90EA-24E630B37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7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BED6-D09F-4F69-B19E-3FDE26C7B20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15F4-D6DA-499F-90EA-24E630B37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3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BED6-D09F-4F69-B19E-3FDE26C7B20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15F4-D6DA-499F-90EA-24E630B37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8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BED6-D09F-4F69-B19E-3FDE26C7B20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7615F4-D6DA-499F-90EA-24E630B37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4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BED6-D09F-4F69-B19E-3FDE26C7B20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7615F4-D6DA-499F-90EA-24E630B37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BED6-D09F-4F69-B19E-3FDE26C7B20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7615F4-D6DA-499F-90EA-24E630B37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3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BED6-D09F-4F69-B19E-3FDE26C7B20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15F4-D6DA-499F-90EA-24E630B37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9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BED6-D09F-4F69-B19E-3FDE26C7B20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15F4-D6DA-499F-90EA-24E630B37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9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BED6-D09F-4F69-B19E-3FDE26C7B20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15F4-D6DA-499F-90EA-24E630B37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5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BED6-D09F-4F69-B19E-3FDE26C7B20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7615F4-D6DA-499F-90EA-24E630B37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6BED6-D09F-4F69-B19E-3FDE26C7B20E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7615F4-D6DA-499F-90EA-24E630B37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5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85737"/>
            <a:ext cx="8641080" cy="648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" y="177165"/>
            <a:ext cx="8663940" cy="649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87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94310"/>
            <a:ext cx="8641080" cy="64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85737"/>
            <a:ext cx="8652510" cy="648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82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82880"/>
            <a:ext cx="865632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94310"/>
            <a:ext cx="8625840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43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94310"/>
            <a:ext cx="8641080" cy="64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11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0" y="202882"/>
            <a:ext cx="8618220" cy="646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95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85737"/>
            <a:ext cx="8652510" cy="648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5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94310"/>
            <a:ext cx="8641080" cy="64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93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40" y="140017"/>
            <a:ext cx="8606790" cy="64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71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" y="177165"/>
            <a:ext cx="8675370" cy="65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27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85737"/>
            <a:ext cx="8641080" cy="648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17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" y="177165"/>
            <a:ext cx="86487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38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85737"/>
            <a:ext cx="8652510" cy="648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14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85737"/>
            <a:ext cx="8667750" cy="65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61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" y="177165"/>
            <a:ext cx="8663940" cy="649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84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85737"/>
            <a:ext cx="8637270" cy="64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81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205740"/>
            <a:ext cx="8625840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10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</TotalTime>
  <Words>1</Words>
  <Application>Microsoft Office PowerPoint</Application>
  <PresentationFormat>Широкоэкранный</PresentationFormat>
  <Paragraphs>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Спринина</dc:creator>
  <cp:lastModifiedBy>Екатерина Спринина</cp:lastModifiedBy>
  <cp:revision>13</cp:revision>
  <dcterms:created xsi:type="dcterms:W3CDTF">2015-03-28T11:57:00Z</dcterms:created>
  <dcterms:modified xsi:type="dcterms:W3CDTF">2015-03-29T06:50:29Z</dcterms:modified>
</cp:coreProperties>
</file>