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5"/>
  </p:notesMasterIdLst>
  <p:sldIdLst>
    <p:sldId id="256" r:id="rId3"/>
    <p:sldId id="258" r:id="rId4"/>
    <p:sldId id="263" r:id="rId5"/>
    <p:sldId id="264" r:id="rId6"/>
    <p:sldId id="265" r:id="rId7"/>
    <p:sldId id="259" r:id="rId8"/>
    <p:sldId id="268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BD95-1FBF-45CB-9C39-23CAF0348994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5489-2816-4A19-A1CE-164902B03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A8EAD-664C-4F8A-AA32-E397AFEEF221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C0113D-8B0B-4943-B9B8-3ED8ADD3AE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улыб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398"/>
            <a:ext cx="6643702" cy="6837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1" y="881988"/>
            <a:ext cx="7286677" cy="569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10715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Отгадайте названия космических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объектов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35163"/>
            <a:ext cx="43577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1480"/>
            <a:ext cx="22764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2286016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>Космос – не только удел мужественных и смелых. Он для любознательных и терпеливых, смекалистых и твердых, ищущих и верящих в будущее этого пока еще не познанного мира.</a:t>
            </a:r>
            <a:r>
              <a:rPr lang="ru-RU" sz="2700" dirty="0" smtClean="0"/>
              <a:t>							Ю. Гагарин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" name="Содержимое 16" descr="polet-gagarina-v-kosm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6875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85720" y="514352"/>
            <a:ext cx="8572560" cy="14144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Юрий Алексеевич Гагарин родился </a:t>
            </a:r>
            <a:r>
              <a:rPr lang="ru-RU" sz="2800" b="1" i="1" dirty="0" smtClean="0"/>
              <a:t>9 марта 1934г.</a:t>
            </a:r>
            <a:r>
              <a:rPr lang="ru-RU" sz="2800" dirty="0" smtClean="0"/>
              <a:t> в семье колхозника в </a:t>
            </a:r>
            <a:r>
              <a:rPr lang="ru-RU" sz="2800" dirty="0" err="1" smtClean="0"/>
              <a:t>г.Гжатске</a:t>
            </a:r>
            <a:r>
              <a:rPr lang="ru-RU" sz="2800" dirty="0" smtClean="0"/>
              <a:t> Смоленской области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285720" y="2000240"/>
            <a:ext cx="3028952" cy="42148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Родители :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Отец</a:t>
            </a:r>
            <a:r>
              <a:rPr lang="ru-RU" sz="2400" dirty="0" smtClean="0"/>
              <a:t>  – Алексей Иванович Гагарин – плотник и столяр</a:t>
            </a:r>
          </a:p>
          <a:p>
            <a:endParaRPr lang="ru-RU" sz="2400" dirty="0" smtClean="0"/>
          </a:p>
          <a:p>
            <a:r>
              <a:rPr lang="ru-RU" sz="2400" b="1" dirty="0" smtClean="0"/>
              <a:t>Мама</a:t>
            </a:r>
            <a:r>
              <a:rPr lang="ru-RU" sz="2400" dirty="0" smtClean="0"/>
              <a:t>  –</a:t>
            </a:r>
          </a:p>
          <a:p>
            <a:r>
              <a:rPr lang="ru-RU" sz="2400" dirty="0" smtClean="0"/>
              <a:t> Анна Тимофеевна –</a:t>
            </a:r>
          </a:p>
          <a:p>
            <a:r>
              <a:rPr lang="ru-RU" sz="2400" dirty="0" smtClean="0"/>
              <a:t> доярка</a:t>
            </a:r>
            <a:endParaRPr lang="ru-RU" sz="2400" dirty="0"/>
          </a:p>
        </p:txBody>
      </p:sp>
      <p:pic>
        <p:nvPicPr>
          <p:cNvPr id="7" name="Содержимое 6" descr="rodit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6" y="2000240"/>
            <a:ext cx="5556287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2928958" cy="328614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Детей в семье  было четверо: старший брат Валентин,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сестра Зоя, 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Юрий и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младший брат Борис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de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61021"/>
            <a:ext cx="4576635" cy="6796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3500462" cy="35004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Юра Гагарин пошел в школу 1 сентября 1941 года, в год, когда началась Великая Отечественная война с фашистской </a:t>
            </a:r>
            <a:r>
              <a:rPr lang="ru-RU" dirty="0" smtClean="0">
                <a:solidFill>
                  <a:schemeClr val="tx1"/>
                </a:solidFill>
              </a:rPr>
              <a:t>Германией.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www.gctc.ru/gagarin/live/live/pioner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1142984"/>
            <a:ext cx="3714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27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октября 1955г. зачислен курсантом в военно-авиационное училище, которое закончил в 1957г. </a:t>
            </a:r>
            <a:endParaRPr lang="ru-RU" sz="3100" dirty="0"/>
          </a:p>
        </p:txBody>
      </p:sp>
      <p:pic>
        <p:nvPicPr>
          <p:cNvPr id="5" name="Содержимое 4" descr="http://www.gctc.ru/gagarin/live/live/ptu_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ctc.ru/gagarin/live/live/kutsan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221457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27 октября 1957 года</a:t>
            </a:r>
            <a:r>
              <a:rPr lang="ru-RU" sz="3100" dirty="0" smtClean="0"/>
              <a:t> в  </a:t>
            </a:r>
            <a:r>
              <a:rPr lang="ru-RU" sz="3100" dirty="0" err="1" smtClean="0"/>
              <a:t>ЗАГСе</a:t>
            </a:r>
            <a:r>
              <a:rPr lang="ru-RU" sz="3100" dirty="0" smtClean="0"/>
              <a:t> г. Оренбурга состоялось бракосочетание с Валентиной Ивановной Горячевой</a:t>
            </a:r>
            <a:br>
              <a:rPr lang="ru-RU" sz="3100" dirty="0" smtClean="0"/>
            </a:br>
            <a:r>
              <a:rPr lang="ru-RU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3438" y="5857892"/>
            <a:ext cx="4357718" cy="78581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их семье выросли две дочери - Лена и Галя</a:t>
            </a:r>
          </a:p>
          <a:p>
            <a:endParaRPr lang="ru-RU" sz="2800" dirty="0"/>
          </a:p>
        </p:txBody>
      </p:sp>
      <p:pic>
        <p:nvPicPr>
          <p:cNvPr id="7" name="Рисунок 6" descr="http://www.gctc.ru/gagarin/live/live/mol_s.jpg"/>
          <p:cNvPicPr>
            <a:picLocks noGrp="1"/>
          </p:cNvPicPr>
          <p:nvPr>
            <p:ph type="pic" idx="1"/>
          </p:nvPr>
        </p:nvPicPr>
        <p:blipFill>
          <a:blip r:embed="rId2"/>
          <a:srcRect l="7026" r="7026"/>
          <a:stretch>
            <a:fillRect/>
          </a:stretch>
        </p:blipFill>
        <p:spPr bwMode="auto">
          <a:xfrm rot="21343485">
            <a:off x="122088" y="2137609"/>
            <a:ext cx="3812957" cy="341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очери Лена и Галя.jpg"/>
          <p:cNvPicPr>
            <a:picLocks noChangeAspect="1"/>
          </p:cNvPicPr>
          <p:nvPr/>
        </p:nvPicPr>
        <p:blipFill>
          <a:blip r:embed="rId3"/>
          <a:srcRect t="3742" b="3742"/>
          <a:stretch>
            <a:fillRect/>
          </a:stretch>
        </p:blipFill>
        <p:spPr>
          <a:xfrm rot="173835">
            <a:off x="4249968" y="2104921"/>
            <a:ext cx="4400405" cy="374687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357158" y="428605"/>
            <a:ext cx="8643999" cy="1500197"/>
          </a:xfrm>
        </p:spPr>
        <p:txBody>
          <a:bodyPr/>
          <a:lstStyle/>
          <a:p>
            <a:r>
              <a:rPr lang="ru-RU" dirty="0" smtClean="0"/>
              <a:t>Первый  отряд космонавтов с Главным Конструктором С.Королёвым</a:t>
            </a:r>
            <a:endParaRPr lang="ru-RU" dirty="0"/>
          </a:p>
        </p:txBody>
      </p:sp>
      <p:pic>
        <p:nvPicPr>
          <p:cNvPr id="6" name="Содержимое 5" descr="первый (гагаринский) отряд космонавтов на отдыхе в сочи вместе с Главным конструктором королёвым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143108" y="1643049"/>
            <a:ext cx="5929354" cy="5050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235745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12 апреля 1961 года</a:t>
            </a:r>
            <a:r>
              <a:rPr lang="ru-RU" sz="3100" dirty="0" smtClean="0"/>
              <a:t> Юрий Алексеевич совершил первый в истории человечества космический полёт (на КК “Восток”). За 1 час 48 мин. облетел земной шар и благополучно приземлился в окрестности деревни </a:t>
            </a:r>
            <a:r>
              <a:rPr lang="ru-RU" sz="3100" dirty="0" err="1" smtClean="0"/>
              <a:t>Смеловки</a:t>
            </a:r>
            <a:r>
              <a:rPr lang="ru-RU" sz="3100" dirty="0" smtClean="0"/>
              <a:t>  Саратовской </a:t>
            </a:r>
            <a:r>
              <a:rPr lang="ru-RU" sz="3100" dirty="0" smtClean="0"/>
              <a:t>области.</a:t>
            </a:r>
            <a:endParaRPr lang="ru-RU" sz="3100" dirty="0"/>
          </a:p>
        </p:txBody>
      </p:sp>
      <p:pic>
        <p:nvPicPr>
          <p:cNvPr id="8" name="Содержимое 7" descr="gagarin_ska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2857496"/>
            <a:ext cx="4524380" cy="3664748"/>
          </a:xfrm>
        </p:spPr>
      </p:pic>
      <p:pic>
        <p:nvPicPr>
          <p:cNvPr id="9" name="Содержимое 8" descr="Vostok-1-star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2677061"/>
            <a:ext cx="3227198" cy="4180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17145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Гагарин трагически погиб</a:t>
            </a:r>
            <a:r>
              <a:rPr lang="ru-RU" sz="2400" b="1" i="1" dirty="0" smtClean="0">
                <a:solidFill>
                  <a:schemeClr val="tx1"/>
                </a:solidFill>
              </a:rPr>
              <a:t> 27 марта 1968 года</a:t>
            </a:r>
            <a:r>
              <a:rPr lang="ru-RU" sz="2400" dirty="0" smtClean="0">
                <a:solidFill>
                  <a:schemeClr val="tx1"/>
                </a:solidFill>
              </a:rPr>
              <a:t> во время тренировочного полёта. Истинная причина катастрофы до сих пор </a:t>
            </a:r>
            <a:r>
              <a:rPr lang="ru-RU" sz="2400" dirty="0" smtClean="0">
                <a:solidFill>
                  <a:schemeClr val="tx1"/>
                </a:solidFill>
              </a:rPr>
              <a:t>невыяснена.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перед последним полёто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214554"/>
            <a:ext cx="5893595" cy="4286280"/>
          </a:xfrm>
        </p:spPr>
      </p:pic>
      <p:pic>
        <p:nvPicPr>
          <p:cNvPr id="6" name="Содержимое 5" descr="наград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9212" y="2214554"/>
            <a:ext cx="2744788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102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1_Трек</vt:lpstr>
      <vt:lpstr>Поток</vt:lpstr>
      <vt:lpstr>Слайд 1</vt:lpstr>
      <vt:lpstr>Юрий Алексеевич Гагарин родился 9 марта 1934г. в семье колхозника в г.Гжатске Смоленской области </vt:lpstr>
      <vt:lpstr>Детей в семье  было четверо: старший брат Валентин,  сестра Зоя,   Юрий и  младший брат Борис.</vt:lpstr>
      <vt:lpstr> Юра Гагарин пошел в школу 1 сентября 1941 года, в год, когда началась Великая Отечественная война с фашистской Германией.  </vt:lpstr>
      <vt:lpstr>    27 октября 1955г. зачислен курсантом в военно-авиационное училище, которое закончил в 1957г. </vt:lpstr>
      <vt:lpstr>27 октября 1957 года в  ЗАГСе г. Оренбурга состоялось бракосочетание с Валентиной Ивановной Горячевой  </vt:lpstr>
      <vt:lpstr>Слайд 7</vt:lpstr>
      <vt:lpstr>12 апреля 1961 года Юрий Алексеевич совершил первый в истории человечества космический полёт (на КК “Восток”). За 1 час 48 мин. облетел земной шар и благополучно приземлился в окрестности деревни Смеловки  Саратовской области.</vt:lpstr>
      <vt:lpstr>Гагарин трагически погиб 27 марта 1968 года во время тренировочного полёта. Истинная причина катастрофы до сих пор невыяснена.  </vt:lpstr>
      <vt:lpstr>Слайд 10</vt:lpstr>
      <vt:lpstr>Отгадайте названия космических  объектов</vt:lpstr>
      <vt:lpstr>Космос – не только удел мужественных и смелых. Он для любознательных и терпеливых, смекалистых и твердых, ищущих и верящих в будущее этого пока еще не познанного мира.       Ю. Гагарин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30</cp:revision>
  <dcterms:created xsi:type="dcterms:W3CDTF">2011-04-14T08:48:45Z</dcterms:created>
  <dcterms:modified xsi:type="dcterms:W3CDTF">2012-01-02T11:58:50Z</dcterms:modified>
</cp:coreProperties>
</file>