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Муниципальное бюджетное дошкольное учреждение центр развития ребенка –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 детский сад №477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501122" cy="50006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СЮЖЕТНО-РОЛЕВАЯ ИГРА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 В ДЕТСКОМ САДУ </a:t>
            </a:r>
          </a:p>
          <a:p>
            <a:pPr algn="ctr">
              <a:buNone/>
            </a:pPr>
            <a:r>
              <a:rPr lang="ru-RU" sz="2600" dirty="0" smtClean="0">
                <a:solidFill>
                  <a:srgbClr val="FFFF00"/>
                </a:solidFill>
              </a:rPr>
              <a:t>(СРЕДНЯЯ ГРУППА №1)</a:t>
            </a:r>
          </a:p>
          <a:p>
            <a:pPr algn="ctr"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                                             </a:t>
            </a:r>
            <a:r>
              <a:rPr lang="ru-RU" sz="2600" dirty="0" smtClean="0">
                <a:solidFill>
                  <a:srgbClr val="FFFF00"/>
                </a:solidFill>
              </a:rPr>
              <a:t>ВОСПИТАТЕЛЬ: ФЕДОРОВА Е.Б.</a:t>
            </a:r>
          </a:p>
          <a:p>
            <a:pPr algn="ctr">
              <a:buNone/>
            </a:pPr>
            <a:r>
              <a:rPr lang="ru-RU" sz="2600" dirty="0" smtClean="0">
                <a:solidFill>
                  <a:srgbClr val="FFFF00"/>
                </a:solidFill>
              </a:rPr>
              <a:t>                                                                                         </a:t>
            </a:r>
          </a:p>
          <a:p>
            <a:pPr algn="ctr">
              <a:buNone/>
            </a:pPr>
            <a:endParaRPr lang="ru-RU" sz="2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ru-RU" sz="2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Н.НОВГОРОД  2014 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2052" name="Picture 4" descr="C:\Users\Администратор\Desktop\картинки для детсада\i (9)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3786190"/>
            <a:ext cx="2786082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736"/>
            <a:ext cx="7772400" cy="30543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-ТВОРЧЕСКАЯ ПЕРЕРАБОТКА ПЕРЕЖИТЫХ ВПЕЧАТЛЕНИЙ, КОМБИНИРОВАНИЕ ИХ И ПОСТРОЕНИЕ ИЗ НИХ НОВОЙ ДЕЙСТВИТЕЛЬНОСТИ, ОТВЕЧАЮЩЕЙ ЗАПРОСАМ И ВЛЕЧЕНИЯМ САМОГО РЕБЕНКА.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/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                                                (Л.С.ВЫГОТСКИЙ)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14290"/>
            <a:ext cx="7772400" cy="135732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8800" dirty="0" smtClean="0">
                <a:solidFill>
                  <a:srgbClr val="FFFF00"/>
                </a:solidFill>
              </a:rPr>
              <a:t>ИГРА</a:t>
            </a:r>
            <a:endParaRPr lang="ru-RU" sz="8800" dirty="0">
              <a:solidFill>
                <a:srgbClr val="FFFF00"/>
              </a:solidFill>
            </a:endParaRPr>
          </a:p>
        </p:txBody>
      </p:sp>
      <p:pic>
        <p:nvPicPr>
          <p:cNvPr id="1027" name="Picture 3" descr="C:\Users\Администратор\Desktop\картинки для детсада\i (6)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4214818"/>
            <a:ext cx="2928958" cy="2357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3500462" cy="151924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FFFF00"/>
                </a:solidFill>
              </a:rPr>
              <a:t>СЮЖЕТНО-РОЛЕВАЯ ИГРА                                                               «ПАРИКМАХЕРСКАЯ»              </a:t>
            </a:r>
            <a:endParaRPr lang="ru-RU" sz="2600" dirty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14620"/>
            <a:ext cx="3328982" cy="34115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FFFF00"/>
                </a:solidFill>
              </a:rPr>
              <a:t>ИМЕТЬ ПРЕДСТАВЛЕНИЕ  И ИНТЕРЕС К ПРОФЕССИИ ПАРИКМАХЕРА.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FFFF00"/>
                </a:solidFill>
              </a:rPr>
              <a:t>УМЕТЬ САМОСТОЯТЕЛЬНО РАЗВИВАТЬ СЮЖЕТ ИГРЫ, РАСПРЕДЕЛЯТЬ РОЛИ.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FFFF00"/>
                </a:solidFill>
              </a:rPr>
              <a:t>УМЕТЬ  С УВАЖЕНИЕМ ОТНОСИТЬСЯ К  ТРУДУ ВЗРОСЛЫХ И ДРУГ ДРУГУ.</a:t>
            </a:r>
            <a:endParaRPr lang="ru-RU" sz="20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Администратор\Desktop\4\20140313_1546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000496" y="3286124"/>
            <a:ext cx="4786346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C:\Users\Администратор\Desktop\2\20140313_15325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5400000">
            <a:off x="3428992" y="285728"/>
            <a:ext cx="2714644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2" name="Picture 8" descr="C:\Users\Администратор\Desktop\2\20140313_15325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5400000">
            <a:off x="6280162" y="292078"/>
            <a:ext cx="2714644" cy="2701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Парикмахер непременно  подстрижет вас современно.</a:t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rgbClr val="FFFF00"/>
                </a:solidFill>
              </a:rPr>
              <a:t>Дайте ножницы, расческу- он вам сделает прическу.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5123" name="Picture 3" descr="C:\Users\Администратор\Desktop\2\20140313_15374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lum bright="-10000" contrast="-10000"/>
          </a:blip>
          <a:srcRect/>
          <a:stretch>
            <a:fillRect/>
          </a:stretch>
        </p:blipFill>
        <p:spPr bwMode="auto">
          <a:xfrm rot="6170077">
            <a:off x="4696245" y="2313691"/>
            <a:ext cx="3940435" cy="33985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3" descr="C:\Users\Администратор\Desktop\3\20140313_15391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screen">
            <a:lum bright="-10000" contrast="-10000"/>
          </a:blip>
          <a:srcRect/>
          <a:stretch>
            <a:fillRect/>
          </a:stretch>
        </p:blipFill>
        <p:spPr bwMode="auto">
          <a:xfrm rot="4906200">
            <a:off x="354956" y="2377652"/>
            <a:ext cx="3683731" cy="30404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Срежем волосы с макушки, оголим немного ушки.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6146" name="Picture 2" descr="C:\Users\Администратор\Desktop\2\20140313_15363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lum bright="-10000"/>
          </a:blip>
          <a:srcRect/>
          <a:stretch>
            <a:fillRect/>
          </a:stretch>
        </p:blipFill>
        <p:spPr bwMode="auto">
          <a:xfrm rot="6275821">
            <a:off x="5535496" y="1579984"/>
            <a:ext cx="3186084" cy="33356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2" descr="C:\Users\Администратор\Desktop\4\20140313_154327.jpg"/>
          <p:cNvPicPr>
            <a:picLocks noChangeAspect="1" noChangeArrowheads="1"/>
          </p:cNvPicPr>
          <p:nvPr/>
        </p:nvPicPr>
        <p:blipFill>
          <a:blip r:embed="rId3" cstate="screen">
            <a:lum bright="-10000"/>
          </a:blip>
          <a:srcRect/>
          <a:stretch>
            <a:fillRect/>
          </a:stretch>
        </p:blipFill>
        <p:spPr bwMode="auto">
          <a:xfrm rot="20918712">
            <a:off x="690947" y="1774176"/>
            <a:ext cx="3884552" cy="37768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Здесь и ногти ярким лаком вам покрасят 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без труда.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4099" name="Picture 3" descr="C:\Users\Администратор\Desktop\2\20140313_15381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 rot="5040960">
            <a:off x="9355" y="2038511"/>
            <a:ext cx="4714908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0" name="Picture 4" descr="C:\Users\Администратор\Desktop\3\20140313_15412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>
            <a:lum/>
          </a:blip>
          <a:srcRect/>
          <a:stretch>
            <a:fillRect/>
          </a:stretch>
        </p:blipFill>
        <p:spPr bwMode="auto">
          <a:xfrm rot="5045682">
            <a:off x="5734964" y="996487"/>
            <a:ext cx="2086945" cy="2640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2" name="Picture 6" descr="C:\Users\Администратор\Desktop\2\20140313_153348.jpg"/>
          <p:cNvPicPr>
            <a:picLocks noChangeAspect="1" noChangeArrowheads="1"/>
          </p:cNvPicPr>
          <p:nvPr/>
        </p:nvPicPr>
        <p:blipFill>
          <a:blip r:embed="rId4" cstate="screen">
            <a:lum bright="-10000"/>
          </a:blip>
          <a:srcRect/>
          <a:stretch>
            <a:fillRect/>
          </a:stretch>
        </p:blipFill>
        <p:spPr bwMode="auto">
          <a:xfrm rot="4999767" flipV="1">
            <a:off x="5038832" y="3953975"/>
            <a:ext cx="2643206" cy="24290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3571900" cy="71438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«ЧТО УМЕЮТ МАСТЕРА»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500174"/>
            <a:ext cx="3786214" cy="4625989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FFFF00"/>
                </a:solidFill>
              </a:rPr>
              <a:t>Если Вы пришли в салон ,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Вот приглашение на ПРИЕМ.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Тут наденут Вам манишку,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Заходите - будет СТРИЖКА.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Мастер в руки взял расческу,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Будет делать вам ПРИЧЕСКУ.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Можем голову помыть,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Можем бороду ПОБРИТЬ.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Получилось так красиво,</a:t>
            </a:r>
          </a:p>
          <a:p>
            <a:r>
              <a:rPr lang="ru-RU" sz="2200" b="1" dirty="0" smtClean="0">
                <a:solidFill>
                  <a:srgbClr val="FFFF00"/>
                </a:solidFill>
              </a:rPr>
              <a:t>Что вы скажете – СПАСИБО.</a:t>
            </a:r>
            <a:endParaRPr lang="ru-RU" sz="2200" b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Администратор\Desktop\3\20140313_15414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lum bright="-10000"/>
          </a:blip>
          <a:srcRect/>
          <a:stretch>
            <a:fillRect/>
          </a:stretch>
        </p:blipFill>
        <p:spPr bwMode="auto">
          <a:xfrm rot="576527">
            <a:off x="3786182" y="4071942"/>
            <a:ext cx="2214578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 descr="C:\Users\Администратор\Desktop\2\20140313_15382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15031">
            <a:off x="4223325" y="546603"/>
            <a:ext cx="4500594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C:\Users\Администратор\Desktop\3\20140313_154233.jpg"/>
          <p:cNvPicPr>
            <a:picLocks noChangeAspect="1" noChangeArrowheads="1"/>
          </p:cNvPicPr>
          <p:nvPr/>
        </p:nvPicPr>
        <p:blipFill>
          <a:blip r:embed="rId4" cstate="screen">
            <a:lum bright="-10000"/>
          </a:blip>
          <a:srcRect/>
          <a:stretch>
            <a:fillRect/>
          </a:stretch>
        </p:blipFill>
        <p:spPr bwMode="auto">
          <a:xfrm rot="530885">
            <a:off x="6184886" y="3834842"/>
            <a:ext cx="2691712" cy="26023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200026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/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Если волосы опрятны, всем вокруг вы так приятны,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Все любуются на вас, отвести не могут глаз.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Администратор\Desktop\1\20140313_124214.jpg"/>
          <p:cNvPicPr>
            <a:picLocks noChangeAspect="1" noChangeArrowheads="1"/>
          </p:cNvPicPr>
          <p:nvPr/>
        </p:nvPicPr>
        <p:blipFill>
          <a:blip r:embed="rId2" cstate="screen">
            <a:lum bright="-10000"/>
          </a:blip>
          <a:srcRect/>
          <a:stretch>
            <a:fillRect/>
          </a:stretch>
        </p:blipFill>
        <p:spPr bwMode="auto">
          <a:xfrm rot="5400000">
            <a:off x="814890" y="2614078"/>
            <a:ext cx="3085063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C:\Users\Администратор\Desktop\1\20140313_12404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14876" y="2285992"/>
            <a:ext cx="3929090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В детском садике своем  интересно мы живем!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C:\Users\Администратор\Desktop\4\20140313_15462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1154068">
            <a:off x="418496" y="2001311"/>
            <a:ext cx="3970007" cy="38714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1" name="Picture 3" descr="C:\Users\Администратор\Desktop\4\20140313_15462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21146130">
            <a:off x="4765359" y="1914240"/>
            <a:ext cx="3928054" cy="35972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170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Муниципальное бюджетное дошкольное учреждение центр развития ребенка –  детский сад №477 </vt:lpstr>
      <vt:lpstr>-ТВОРЧЕСКАЯ ПЕРЕРАБОТКА ПЕРЕЖИТЫХ ВПЕЧАТЛЕНИЙ, КОМБИНИРОВАНИЕ ИХ И ПОСТРОЕНИЕ ИЗ НИХ НОВОЙ ДЕЙСТВИТЕЛЬНОСТИ, ОТВЕЧАЮЩЕЙ ЗАПРОСАМ И ВЛЕЧЕНИЯМ САМОГО РЕБЕНКА.                                                  (Л.С.ВЫГОТСКИЙ) </vt:lpstr>
      <vt:lpstr>СЮЖЕТНО-РОЛЕВАЯ ИГРА                                                               «ПАРИКМАХЕРСКАЯ»              </vt:lpstr>
      <vt:lpstr>Парикмахер непременно  подстрижет вас современно. Дайте ножницы, расческу- он вам сделает прическу.</vt:lpstr>
      <vt:lpstr>Срежем волосы с макушки, оголим немного ушки.</vt:lpstr>
      <vt:lpstr>Здесь и ногти ярким лаком вам покрасят  без труда.</vt:lpstr>
      <vt:lpstr>«ЧТО УМЕЮТ МАСТЕРА»</vt:lpstr>
      <vt:lpstr> Если волосы опрятны, всем вокруг вы так приятны, Все любуются на вас, отвести не могут глаз. </vt:lpstr>
      <vt:lpstr>В детском садике своем  интересно мы живем!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учреждение центр развития ребенка - детский сад №477 </dc:title>
  <dc:creator>Администратор</dc:creator>
  <cp:lastModifiedBy>Пользователь Windows</cp:lastModifiedBy>
  <cp:revision>43</cp:revision>
  <dcterms:created xsi:type="dcterms:W3CDTF">2014-03-09T11:14:24Z</dcterms:created>
  <dcterms:modified xsi:type="dcterms:W3CDTF">2015-03-29T14:42:15Z</dcterms:modified>
</cp:coreProperties>
</file>