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6" r:id="rId3"/>
    <p:sldId id="257" r:id="rId4"/>
    <p:sldId id="262" r:id="rId5"/>
    <p:sldId id="261" r:id="rId6"/>
    <p:sldId id="263" r:id="rId7"/>
    <p:sldId id="260" r:id="rId8"/>
    <p:sldId id="258" r:id="rId9"/>
    <p:sldId id="265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DDDCF-4A12-48BF-A09A-87730F445D8F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ABD43-0166-430E-82DD-BC408D8BD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BD43-0166-430E-82DD-BC408D8BDBA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BD43-0166-430E-82DD-BC408D8BDBA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BD43-0166-430E-82DD-BC408D8BDBA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BD43-0166-430E-82DD-BC408D8BDBA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BD43-0166-430E-82DD-BC408D8BDBA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BD43-0166-430E-82DD-BC408D8BDBA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BD43-0166-430E-82DD-BC408D8BDBA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BD43-0166-430E-82DD-BC408D8BDBA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BD43-0166-430E-82DD-BC408D8BDBA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6C1F344-973E-486A-B4A1-95321914FF44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7935C0-AAE7-4658-BE10-4EB318DAA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344-973E-486A-B4A1-95321914FF44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35C0-AAE7-4658-BE10-4EB318DAA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6C1F344-973E-486A-B4A1-95321914FF44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C7935C0-AAE7-4658-BE10-4EB318DAA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344-973E-486A-B4A1-95321914FF44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7935C0-AAE7-4658-BE10-4EB318DAA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344-973E-486A-B4A1-95321914FF44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C7935C0-AAE7-4658-BE10-4EB318DAA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C1F344-973E-486A-B4A1-95321914FF44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C7935C0-AAE7-4658-BE10-4EB318DAA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C1F344-973E-486A-B4A1-95321914FF44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C7935C0-AAE7-4658-BE10-4EB318DAA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344-973E-486A-B4A1-95321914FF44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7935C0-AAE7-4658-BE10-4EB318DAA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344-973E-486A-B4A1-95321914FF44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7935C0-AAE7-4658-BE10-4EB318DAA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344-973E-486A-B4A1-95321914FF44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7935C0-AAE7-4658-BE10-4EB318DAA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6C1F344-973E-486A-B4A1-95321914FF44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C7935C0-AAE7-4658-BE10-4EB318DAA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C1F344-973E-486A-B4A1-95321914FF44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C7935C0-AAE7-4658-BE10-4EB318DAA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Тема труда в изобразительном искусстве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Материалы к уроку </a:t>
            </a:r>
            <a:r>
              <a:rPr lang="ru-RU" dirty="0" smtClean="0"/>
              <a:t>ИЗО в 4 классе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ковский крестьянский обед в пол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8570577" cy="6277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Народные пословицы о </a:t>
            </a:r>
            <a:r>
              <a:rPr lang="ru-RU" dirty="0" smtClean="0"/>
              <a:t>труде.</a:t>
            </a:r>
            <a:br>
              <a:rPr lang="ru-RU" dirty="0" smtClean="0"/>
            </a:br>
            <a:r>
              <a:rPr lang="ru-RU" dirty="0" smtClean="0"/>
              <a:t> Прокомментируй их.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5775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Какова  пряха, такова на ней и рубаха.</a:t>
            </a:r>
          </a:p>
          <a:p>
            <a:r>
              <a:rPr lang="ru-RU" dirty="0" smtClean="0"/>
              <a:t>И готово, да бестолково.</a:t>
            </a:r>
          </a:p>
          <a:p>
            <a:r>
              <a:rPr lang="ru-RU" dirty="0" smtClean="0"/>
              <a:t>Велик телом, да мал делом.</a:t>
            </a:r>
          </a:p>
          <a:p>
            <a:r>
              <a:rPr lang="ru-RU" dirty="0" smtClean="0"/>
              <a:t>Долог день до вечера , коли делать нечего.</a:t>
            </a:r>
          </a:p>
          <a:p>
            <a:r>
              <a:rPr lang="ru-RU" dirty="0" smtClean="0"/>
              <a:t>Мед есть – в улей лезть.</a:t>
            </a:r>
          </a:p>
          <a:p>
            <a:r>
              <a:rPr lang="ru-RU" dirty="0" smtClean="0"/>
              <a:t>Грибы ищут – по лесу рыщут.</a:t>
            </a:r>
          </a:p>
          <a:p>
            <a:r>
              <a:rPr lang="ru-RU" dirty="0" smtClean="0"/>
              <a:t>Готовь летом сани, а зимой – телегу.</a:t>
            </a:r>
          </a:p>
          <a:p>
            <a:r>
              <a:rPr lang="ru-RU" dirty="0" smtClean="0"/>
              <a:t>Белые ручки чужие труды  любят.</a:t>
            </a:r>
          </a:p>
          <a:p>
            <a:r>
              <a:rPr lang="ru-RU" dirty="0" smtClean="0"/>
              <a:t>Терпение и труд все перетрут.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 Венецианов «Весна»</a:t>
            </a:r>
            <a:endParaRPr lang="ru-RU" dirty="0"/>
          </a:p>
        </p:txBody>
      </p:sp>
      <p:pic>
        <p:nvPicPr>
          <p:cNvPr id="2050" name="Picture 2" descr="D:\Венецианов\na_pashne__ves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01301"/>
            <a:ext cx="7255975" cy="5656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Т. Яблонская «Хлеб»</a:t>
            </a:r>
            <a:endParaRPr lang="ru-RU" dirty="0"/>
          </a:p>
        </p:txBody>
      </p:sp>
      <p:pic>
        <p:nvPicPr>
          <p:cNvPr id="6146" name="Picture 2" descr="D:\Яблонская\51563295_1259015424_DSC07209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714488"/>
            <a:ext cx="9201170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З. Серебрякова «Беление холста»</a:t>
            </a:r>
            <a:endParaRPr lang="ru-RU" dirty="0"/>
          </a:p>
        </p:txBody>
      </p:sp>
      <p:pic>
        <p:nvPicPr>
          <p:cNvPr id="4098" name="Picture 2" descr="D:\13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00174"/>
            <a:ext cx="6602272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57298"/>
            <a:ext cx="3357554" cy="4083056"/>
          </a:xfrm>
        </p:spPr>
        <p:txBody>
          <a:bodyPr/>
          <a:lstStyle/>
          <a:p>
            <a:r>
              <a:rPr lang="ru-RU" dirty="0" smtClean="0"/>
              <a:t>Т. Яблонская «Лён»</a:t>
            </a:r>
            <a:endParaRPr lang="ru-RU" dirty="0"/>
          </a:p>
        </p:txBody>
      </p:sp>
      <p:pic>
        <p:nvPicPr>
          <p:cNvPr id="5122" name="Picture 2" descr="D:\Яблонская\0_52428_b7fde317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6135" y="0"/>
            <a:ext cx="57778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 Репин «Бурлаки на Волге»</a:t>
            </a:r>
            <a:endParaRPr lang="ru-RU" dirty="0"/>
          </a:p>
        </p:txBody>
      </p:sp>
      <p:pic>
        <p:nvPicPr>
          <p:cNvPr id="3074" name="Picture 2" descr="D:\17cfdcdefd045fa54092c1041c2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857224" y="1071546"/>
            <a:ext cx="7500990" cy="5625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272571245_mariya-kirilovna-i-yurij-kuprei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8737439" cy="5544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енецианов\67bcb732f3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5255"/>
            <a:ext cx="8203616" cy="6692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156</TotalTime>
  <Words>126</Words>
  <Application>Microsoft Office PowerPoint</Application>
  <PresentationFormat>Экран (4:3)</PresentationFormat>
  <Paragraphs>26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Обычная</vt:lpstr>
      <vt:lpstr>Тема труда в изобразительном искусстве</vt:lpstr>
      <vt:lpstr> Народные пословицы о труде.  Прокомментируй их.</vt:lpstr>
      <vt:lpstr>А. Венецианов «Весна»</vt:lpstr>
      <vt:lpstr>Т. Яблонская «Хлеб»</vt:lpstr>
      <vt:lpstr>З. Серебрякова «Беление холста»</vt:lpstr>
      <vt:lpstr>Т. Яблонская «Лён»</vt:lpstr>
      <vt:lpstr>И. Репин «Бурлаки на Волге»</vt:lpstr>
      <vt:lpstr>Слайд 8</vt:lpstr>
      <vt:lpstr>Слайд 9</vt:lpstr>
      <vt:lpstr>Слайд 10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150</dc:creator>
  <cp:lastModifiedBy>Server</cp:lastModifiedBy>
  <cp:revision>10</cp:revision>
  <dcterms:created xsi:type="dcterms:W3CDTF">2011-10-19T16:26:31Z</dcterms:created>
  <dcterms:modified xsi:type="dcterms:W3CDTF">2015-03-07T17:18:46Z</dcterms:modified>
</cp:coreProperties>
</file>