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4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7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8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92" r:id="rId3"/>
    <p:sldMasterId id="2147483708" r:id="rId4"/>
    <p:sldMasterId id="2147483724" r:id="rId5"/>
    <p:sldMasterId id="2147483740" r:id="rId6"/>
    <p:sldMasterId id="2147483756" r:id="rId7"/>
    <p:sldMasterId id="2147483772" r:id="rId8"/>
    <p:sldMasterId id="2147483788" r:id="rId9"/>
  </p:sldMasterIdLst>
  <p:notesMasterIdLst>
    <p:notesMasterId r:id="rId19"/>
  </p:notesMasterIdLst>
  <p:sldIdLst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FA33E-DC0D-4C0A-926D-6588CD97DC7D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92749-8810-41B9-B4EF-6117B7626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28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8B751F-DA95-41D9-8CC6-786F3BCD40C4}" type="slidenum">
              <a:rPr lang="ru-RU">
                <a:solidFill>
                  <a:prstClr val="black"/>
                </a:solidFill>
              </a:rPr>
              <a:pPr eaLnBrk="1" hangingPunct="1"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08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A2A5FE-0D42-4F03-987D-4CF5ABDE1227}" type="slidenum">
              <a:rPr lang="ru-RU">
                <a:solidFill>
                  <a:prstClr val="black"/>
                </a:solidFill>
              </a:rPr>
              <a:pPr eaLnBrk="1" hangingPunct="1"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693919-DE4E-493C-A834-C08C9DBD796C}" type="slidenum">
              <a:rPr lang="ru-RU">
                <a:solidFill>
                  <a:srgbClr val="000000"/>
                </a:solidFill>
              </a:rPr>
              <a:pPr eaLnBrk="1" hangingPunct="1"/>
              <a:t>3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79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CBBD10-EED5-49FC-90D9-B98D4BD527B8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83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78E81F-8432-4F14-91E4-7657B7B326B7}" type="slidenum">
              <a:rPr lang="ru-RU">
                <a:solidFill>
                  <a:prstClr val="black"/>
                </a:solidFill>
              </a:rPr>
              <a:pPr eaLnBrk="1" hangingPunct="1"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27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866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7733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12996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69926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3028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08380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99608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4316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0803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01531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17101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591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745496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94180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804094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76266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41417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9609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22302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60502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81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35867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9202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09162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383015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79752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81422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737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62190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279243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9371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614049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19976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5759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361968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70726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34815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49694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6822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20894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685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55027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8260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9675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38755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2593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412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6606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9177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2421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06257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4524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6376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2116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9265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724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5092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0486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474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1293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7332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0832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5120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5665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7469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1672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6780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7278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250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7135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3121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7266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01443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4325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9177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221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5100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50189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6841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6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16456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07025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15321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4808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797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5864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662537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85923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90480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2941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5465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2745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13159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909984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5762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81121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9898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118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0631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71299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072086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312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8900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9468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8515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75501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80402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77783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4001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901979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6116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71134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713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6543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87703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73902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96338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26533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746977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8ADA-B7CA-4B86-A371-89B5EA698A9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1461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63FBD-B5E6-4EF2-B69F-7BD5F831511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0048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658B1-1F5B-4779-86A3-9854DC0E6EC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74714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7D3B7-277C-496E-A0B2-08A43606457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7386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A073D-1FFD-43EA-A409-7F22D75E53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642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43601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F9F2-BE88-4DA6-8623-2CBC45CAE22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25203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A36EA-785F-42A4-8537-34C51D82F47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35682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DB83A-5242-4C7F-AFA4-6AF8CB255F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16577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6110-7808-4A70-9A20-1975FA9B53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9882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A4EAA-F3DF-46A0-BE84-46B18D754D3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52761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65963-E9B2-4C8D-87CE-28C63C5E7E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76750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3316D8-E757-4B4F-8528-8E2A007F4FC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93078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40F09-5110-4EC2-A408-5980756CF4C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7130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49C6E9-01DF-4652-A840-ADD6A7668E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343188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9FDA7-ACBF-4614-98FE-2E99846111A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2776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2" Type="http://schemas.openxmlformats.org/officeDocument/2006/relationships/slideLayout" Target="../slideLayouts/slideLayout77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92.xml"/><Relationship Id="rId16" Type="http://schemas.openxmlformats.org/officeDocument/2006/relationships/theme" Target="../theme/theme7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slideLayout" Target="../slideLayouts/slideLayout10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3.xml"/><Relationship Id="rId13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12" Type="http://schemas.openxmlformats.org/officeDocument/2006/relationships/slideLayout" Target="../slideLayouts/slideLayout117.xml"/><Relationship Id="rId2" Type="http://schemas.openxmlformats.org/officeDocument/2006/relationships/slideLayout" Target="../slideLayouts/slideLayout107.xml"/><Relationship Id="rId16" Type="http://schemas.openxmlformats.org/officeDocument/2006/relationships/theme" Target="../theme/theme8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11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0.xml"/><Relationship Id="rId15" Type="http://schemas.openxmlformats.org/officeDocument/2006/relationships/slideLayout" Target="../slideLayouts/slideLayout120.xml"/><Relationship Id="rId10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09.xml"/><Relationship Id="rId9" Type="http://schemas.openxmlformats.org/officeDocument/2006/relationships/slideLayout" Target="../slideLayouts/slideLayout114.xml"/><Relationship Id="rId14" Type="http://schemas.openxmlformats.org/officeDocument/2006/relationships/slideLayout" Target="../slideLayouts/slideLayout11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6" Type="http://schemas.openxmlformats.org/officeDocument/2006/relationships/theme" Target="../theme/theme9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Relationship Id="rId14" Type="http://schemas.openxmlformats.org/officeDocument/2006/relationships/slideLayout" Target="../slideLayouts/slideLayout1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9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5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3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1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5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3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32971F-7F2C-470E-BECB-539C8504C1C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94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9.xml"/><Relationship Id="rId1" Type="http://schemas.openxmlformats.org/officeDocument/2006/relationships/video" Target="file:///H:\&#1082;&#1083;&#1072;&#1089;&#1089;&#1085;&#1099;&#1081;%20&#1095;&#1072;&#1089;\&#1082;&#1088;&#1072;&#1081;%20&#1088;&#1086;&#1076;&#1085;&#1086;&#1081;.wm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517525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3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рай родной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82550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15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3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 </a:t>
            </a:r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ДОЛГ ЧЕЛОВЕКА ПЕРЕД РОДИНОЙ</a:t>
            </a:r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095472" y="1928802"/>
            <a:ext cx="1071570" cy="1071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81356" y="2071678"/>
            <a:ext cx="2071702" cy="755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должен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10248" y="2214554"/>
            <a:ext cx="2714644" cy="64294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>
              <a:defRPr/>
            </a:pPr>
            <a:r>
              <a:rPr lang="ru-RU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  </a:t>
            </a: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любить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81158" y="4286256"/>
            <a:ext cx="1285884" cy="82687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39140" y="2000240"/>
            <a:ext cx="2428860" cy="92869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Родину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52596" y="3214686"/>
            <a:ext cx="1214446" cy="755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81356" y="3286124"/>
            <a:ext cx="2071702" cy="684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должен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38810" y="3357562"/>
            <a:ext cx="2714644" cy="5715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беречь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382000" y="3286126"/>
            <a:ext cx="2286000" cy="68421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453438" y="4357688"/>
            <a:ext cx="2214562" cy="5715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320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81686" y="4357694"/>
            <a:ext cx="2571768" cy="684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защищать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239140" y="3143248"/>
            <a:ext cx="2428860" cy="8572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Родину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167702" y="4357694"/>
            <a:ext cx="2643174" cy="64294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Родину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81356" y="4357694"/>
            <a:ext cx="2143140" cy="684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должен</a:t>
            </a:r>
          </a:p>
        </p:txBody>
      </p:sp>
    </p:spTree>
    <p:extLst>
      <p:ext uri="{BB962C8B-B14F-4D97-AF65-F5344CB8AC3E}">
        <p14:creationId xmlns:p14="http://schemas.microsoft.com/office/powerpoint/2010/main" val="4187293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2565400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2566988" y="692150"/>
            <a:ext cx="7561262" cy="795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pc="720">
                <a:ln w="19050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Конституция Российской Федерации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565400"/>
            <a:ext cx="6335712" cy="2808288"/>
          </a:xfrm>
          <a:noFill/>
        </p:spPr>
        <p:txBody>
          <a:bodyPr/>
          <a:lstStyle/>
          <a:p>
            <a:pPr eaLnBrk="1" hangingPunct="1"/>
            <a:r>
              <a:rPr lang="ru-RU" sz="2800">
                <a:latin typeface="Times New Roman" panose="02020603050405020304" pitchFamily="18" charset="0"/>
              </a:rPr>
              <a:t>      Конституция является основным законом Российской Федерации. На основании Конституции строится вся система государственного управления.</a:t>
            </a:r>
            <a:r>
              <a:rPr lang="ru-RU" sz="2800"/>
              <a:t> 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488236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2208214" y="5013326"/>
            <a:ext cx="6408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333399"/>
                </a:solidFill>
              </a:rPr>
              <a:t>	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2208214" y="1341438"/>
            <a:ext cx="6696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>
                <a:solidFill>
                  <a:srgbClr val="333399"/>
                </a:solidFill>
              </a:rPr>
              <a:t>	</a:t>
            </a:r>
          </a:p>
        </p:txBody>
      </p:sp>
      <p:sp>
        <p:nvSpPr>
          <p:cNvPr id="30724" name="WordArt 7"/>
          <p:cNvSpPr>
            <a:spLocks noChangeArrowheads="1" noChangeShapeType="1" noTextEdit="1"/>
          </p:cNvSpPr>
          <p:nvPr/>
        </p:nvSpPr>
        <p:spPr bwMode="auto">
          <a:xfrm>
            <a:off x="3432176" y="404814"/>
            <a:ext cx="4537075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>
              <a:gradFill rotWithShape="1">
                <a:gsLst>
                  <a:gs pos="0">
                    <a:srgbClr val="FF9933"/>
                  </a:gs>
                  <a:gs pos="100000">
                    <a:srgbClr val="DA0000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30725" name="WordArt 10"/>
          <p:cNvSpPr>
            <a:spLocks noChangeArrowheads="1" noChangeShapeType="1" noTextEdit="1"/>
          </p:cNvSpPr>
          <p:nvPr/>
        </p:nvSpPr>
        <p:spPr bwMode="auto">
          <a:xfrm>
            <a:off x="4367214" y="4005264"/>
            <a:ext cx="3024187" cy="9350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>
              <a:gradFill rotWithShape="1">
                <a:gsLst>
                  <a:gs pos="0">
                    <a:srgbClr val="FF9933"/>
                  </a:gs>
                  <a:gs pos="100000">
                    <a:srgbClr val="C9112B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3072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241551"/>
            <a:ext cx="21336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09800" y="76200"/>
            <a:ext cx="7772400" cy="1905000"/>
          </a:xfrm>
          <a:extLst/>
        </p:spPr>
        <p:txBody>
          <a:bodyPr/>
          <a:lstStyle/>
          <a:p>
            <a:pPr>
              <a:defRPr/>
            </a:pPr>
            <a:r>
              <a:rPr lang="ru-RU" sz="7200" kern="10" dirty="0"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Патриот</a:t>
            </a:r>
            <a:br>
              <a:rPr lang="ru-RU" sz="7200" kern="10" dirty="0"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endParaRPr lang="ru-RU" sz="7200" dirty="0">
              <a:solidFill>
                <a:srgbClr val="FFFF00"/>
              </a:solidFill>
            </a:endParaRPr>
          </a:p>
        </p:txBody>
      </p:sp>
      <p:sp>
        <p:nvSpPr>
          <p:cNvPr id="3072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133600" y="1571626"/>
            <a:ext cx="6248400" cy="4067175"/>
          </a:xfrm>
        </p:spPr>
        <p:txBody>
          <a:bodyPr/>
          <a:lstStyle/>
          <a:p>
            <a:r>
              <a:rPr lang="ru-RU" b="1" smtClean="0"/>
              <a:t>Патриотичный человек, тот, кто любит свое отечество, предан своему народу, готов на жертвы и подвиги во имя интересов своей Родины.</a:t>
            </a:r>
          </a:p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8556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C:\3\Рисунок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304800"/>
            <a:ext cx="8458200" cy="6248400"/>
          </a:xfrm>
          <a:noFill/>
        </p:spPr>
      </p:pic>
    </p:spTree>
    <p:extLst>
      <p:ext uri="{BB962C8B-B14F-4D97-AF65-F5344CB8AC3E}">
        <p14:creationId xmlns:p14="http://schemas.microsoft.com/office/powerpoint/2010/main" val="1245277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Мои документы\фото\Photos\IMG0088A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609600"/>
            <a:ext cx="8305800" cy="5867400"/>
          </a:xfrm>
          <a:noFill/>
        </p:spPr>
      </p:pic>
    </p:spTree>
    <p:extLst>
      <p:ext uri="{BB962C8B-B14F-4D97-AF65-F5344CB8AC3E}">
        <p14:creationId xmlns:p14="http://schemas.microsoft.com/office/powerpoint/2010/main" val="369289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cuments and Settings\Admin\Мои документы\фото\Photos\IMG0092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92076"/>
            <a:ext cx="8729662" cy="661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328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3988"/>
            <a:ext cx="5486400" cy="670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715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Широкоэкранный</PresentationFormat>
  <Paragraphs>24</Paragraphs>
  <Slides>9</Slides>
  <Notes>5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Calibri</vt:lpstr>
      <vt:lpstr>Impact</vt:lpstr>
      <vt:lpstr>Times New Roman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Презентация PowerPoint</vt:lpstr>
      <vt:lpstr>Презентация PowerPoint</vt:lpstr>
      <vt:lpstr>      ДОЛГ ЧЕЛОВЕКА ПЕРЕД РОДИНОЙ</vt:lpstr>
      <vt:lpstr>      Конституция является основным законом Российской Федерации. На основании Конституции строится вся система государственного управления. </vt:lpstr>
      <vt:lpstr>Патриот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1</cp:revision>
  <dcterms:created xsi:type="dcterms:W3CDTF">2015-03-26T18:35:06Z</dcterms:created>
  <dcterms:modified xsi:type="dcterms:W3CDTF">2015-03-26T18:35:24Z</dcterms:modified>
</cp:coreProperties>
</file>