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</p:sldMasterIdLst>
  <p:notesMasterIdLst>
    <p:notesMasterId r:id="rId18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C7C64-99CD-4A36-A20E-8FF9E006CCA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955A-A0DC-45D6-9F98-44A50AFE1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1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769EDB-D76F-431E-AA98-F1C481C538D3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0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AA0308-805B-47CF-931B-02E37E977839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361B66-16EF-4A4F-A65C-DF22A4BC6899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6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971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3429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8ADA-B7CA-4B86-A371-89B5EA698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529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3FBD-B5E6-4EF2-B69F-7BD5F8315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473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58B1-1F5B-4779-86A3-9854DC0E6E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967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7D3B7-277C-496E-A0B2-08A436064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6049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A073D-1FFD-43EA-A409-7F22D75E53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8459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F9F2-BE88-4DA6-8623-2CBC45CAE2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286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697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3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87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184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93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36EA-785F-42A4-8537-34C51D82F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61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B83A-5242-4C7F-AFA4-6AF8CB255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688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6110-7808-4A70-9A20-1975FA9B5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991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4EAA-F3DF-46A0-BE84-46B18D754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58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16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5963-E9B2-4C8D-87CE-28C63C5E7E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759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6D8-E757-4B4F-8528-8E2A007F4F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87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9-5110-4EC2-A408-5980756CF4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056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C6E9-01DF-4652-A840-ADD6A7668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884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FDA7-ACBF-4614-98FE-2E99846111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8ADA-B7CA-4B86-A371-89B5EA698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50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3FBD-B5E6-4EF2-B69F-7BD5F8315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06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58B1-1F5B-4779-86A3-9854DC0E6E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152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7D3B7-277C-496E-A0B2-08A436064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35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A073D-1FFD-43EA-A409-7F22D75E53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796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419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F9F2-BE88-4DA6-8623-2CBC45CAE2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169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36EA-785F-42A4-8537-34C51D82F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408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B83A-5242-4C7F-AFA4-6AF8CB255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476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6110-7808-4A70-9A20-1975FA9B5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743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4EAA-F3DF-46A0-BE84-46B18D754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826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5963-E9B2-4C8D-87CE-28C63C5E7E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08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6D8-E757-4B4F-8528-8E2A007F4F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703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9-5110-4EC2-A408-5980756CF4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62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C6E9-01DF-4652-A840-ADD6A7668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825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FDA7-ACBF-4614-98FE-2E99846111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593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68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8ADA-B7CA-4B86-A371-89B5EA698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927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3FBD-B5E6-4EF2-B69F-7BD5F8315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832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58B1-1F5B-4779-86A3-9854DC0E6E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426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7D3B7-277C-496E-A0B2-08A436064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234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A073D-1FFD-43EA-A409-7F22D75E53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0907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F9F2-BE88-4DA6-8623-2CBC45CAE2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16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36EA-785F-42A4-8537-34C51D82F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9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B83A-5242-4C7F-AFA4-6AF8CB255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9122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6110-7808-4A70-9A20-1975FA9B5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44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4EAA-F3DF-46A0-BE84-46B18D754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53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0439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5963-E9B2-4C8D-87CE-28C63C5E7E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9785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6D8-E757-4B4F-8528-8E2A007F4F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322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9-5110-4EC2-A408-5980756CF4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026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C6E9-01DF-4652-A840-ADD6A7668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845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FDA7-ACBF-4614-98FE-2E99846111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0523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8ADA-B7CA-4B86-A371-89B5EA698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5575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3FBD-B5E6-4EF2-B69F-7BD5F8315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74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58B1-1F5B-4779-86A3-9854DC0E6E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753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7D3B7-277C-496E-A0B2-08A436064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9307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A073D-1FFD-43EA-A409-7F22D75E53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426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7332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F9F2-BE88-4DA6-8623-2CBC45CAE2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213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36EA-785F-42A4-8537-34C51D82F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6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B83A-5242-4C7F-AFA4-6AF8CB255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996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6110-7808-4A70-9A20-1975FA9B5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4199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4EAA-F3DF-46A0-BE84-46B18D754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6890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5963-E9B2-4C8D-87CE-28C63C5E7E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595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6D8-E757-4B4F-8528-8E2A007F4F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90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9-5110-4EC2-A408-5980756CF4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7937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C6E9-01DF-4652-A840-ADD6A7668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095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FDA7-ACBF-4614-98FE-2E99846111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712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576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8ADA-B7CA-4B86-A371-89B5EA698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040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3FBD-B5E6-4EF2-B69F-7BD5F8315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5891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58B1-1F5B-4779-86A3-9854DC0E6E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5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7D3B7-277C-496E-A0B2-08A436064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205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A073D-1FFD-43EA-A409-7F22D75E53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538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F9F2-BE88-4DA6-8623-2CBC45CAE2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234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36EA-785F-42A4-8537-34C51D82F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97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B83A-5242-4C7F-AFA4-6AF8CB255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365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6110-7808-4A70-9A20-1975FA9B5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1417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4EAA-F3DF-46A0-BE84-46B18D754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769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33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5963-E9B2-4C8D-87CE-28C63C5E7E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005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6D8-E757-4B4F-8528-8E2A007F4F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6368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9-5110-4EC2-A408-5980756CF4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615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C6E9-01DF-4652-A840-ADD6A7668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001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FDA7-ACBF-4614-98FE-2E99846111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475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8ADA-B7CA-4B86-A371-89B5EA698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2346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3FBD-B5E6-4EF2-B69F-7BD5F8315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6497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58B1-1F5B-4779-86A3-9854DC0E6E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723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7D3B7-277C-496E-A0B2-08A4360645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4124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A073D-1FFD-43EA-A409-7F22D75E53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1098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F9F2-BE88-4DA6-8623-2CBC45CAE2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6134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36EA-785F-42A4-8537-34C51D82F4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76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B83A-5242-4C7F-AFA4-6AF8CB255F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763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6110-7808-4A70-9A20-1975FA9B5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3554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4EAA-F3DF-46A0-BE84-46B18D754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1926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5963-E9B2-4C8D-87CE-28C63C5E7E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722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6D8-E757-4B4F-8528-8E2A007F4F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1218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9-5110-4EC2-A408-5980756CF4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890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C6E9-01DF-4652-A840-ADD6A7668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4429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9FDA7-ACBF-4614-98FE-2E99846111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2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971F-7F2C-470E-BECB-539C8504C1C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7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971F-7F2C-470E-BECB-539C8504C1C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971F-7F2C-470E-BECB-539C8504C1C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971F-7F2C-470E-BECB-539C8504C1C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971F-7F2C-470E-BECB-539C8504C1C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2971F-7F2C-470E-BECB-539C8504C1C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8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Красная площадь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66989" y="4724400"/>
            <a:ext cx="7273925" cy="17287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>
                <a:latin typeface="Times New Roman" panose="02020603050405020304" pitchFamily="18" charset="0"/>
              </a:rPr>
              <a:t>          </a:t>
            </a:r>
            <a:r>
              <a:rPr lang="ru-RU" sz="2000">
                <a:latin typeface="Times New Roman" panose="02020603050405020304" pitchFamily="18" charset="0"/>
              </a:rPr>
              <a:t>Красная площадь, как символ единства России, героизма российского народа, боевой и трудовой славы многих наших соотечественников, а также как место многочисленных исторических и судьбоносных событий является гордостью каждого и олицетворяет величие России. Красная площадь – символ центра страны, ее средоточие.</a:t>
            </a:r>
          </a:p>
        </p:txBody>
      </p:sp>
      <p:pic>
        <p:nvPicPr>
          <p:cNvPr id="16388" name="Picture 4" descr="красная площад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684339"/>
            <a:ext cx="3408363" cy="2346325"/>
          </a:xfrm>
          <a:noFill/>
        </p:spPr>
      </p:pic>
      <p:pic>
        <p:nvPicPr>
          <p:cNvPr id="16389" name="Picture 5" descr="лобное мест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1300" y="1687514"/>
            <a:ext cx="3327400" cy="2376487"/>
          </a:xfrm>
          <a:noFill/>
        </p:spPr>
      </p:pic>
    </p:spTree>
    <p:extLst>
      <p:ext uri="{BB962C8B-B14F-4D97-AF65-F5344CB8AC3E}">
        <p14:creationId xmlns:p14="http://schemas.microsoft.com/office/powerpoint/2010/main" val="421014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Балалайка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66988" y="4581526"/>
            <a:ext cx="3695700" cy="1800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/>
              <a:t>        </a:t>
            </a:r>
            <a:r>
              <a:rPr lang="ru-RU" sz="2000">
                <a:latin typeface="Times New Roman" panose="02020603050405020304" pitchFamily="18" charset="0"/>
              </a:rPr>
              <a:t>Балалайка — это один из инструментов, ставших (наряду с гармонью и, в меньшей степени, жалейкой) музыкальным символом русского народа.</a:t>
            </a:r>
          </a:p>
        </p:txBody>
      </p:sp>
      <p:pic>
        <p:nvPicPr>
          <p:cNvPr id="25604" name="Picture 4" descr="Балалайка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2133600"/>
            <a:ext cx="3089275" cy="4114800"/>
          </a:xfrm>
          <a:noFill/>
        </p:spPr>
      </p:pic>
      <p:pic>
        <p:nvPicPr>
          <p:cNvPr id="25605" name="Picture 5" descr="Балалай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359">
            <a:off x="2569369" y="2059782"/>
            <a:ext cx="17256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Балалайка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565401"/>
            <a:ext cx="15128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640013" y="549275"/>
            <a:ext cx="7543800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Кремль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551" y="4797425"/>
            <a:ext cx="4056063" cy="1512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/>
              <a:t>    Кремль является символом высшего руководства России.</a:t>
            </a:r>
          </a:p>
        </p:txBody>
      </p:sp>
      <p:pic>
        <p:nvPicPr>
          <p:cNvPr id="17412" name="Picture 4" descr="677kpf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9888" y="1981201"/>
            <a:ext cx="3294062" cy="4327525"/>
          </a:xfrm>
          <a:noFill/>
        </p:spPr>
      </p:pic>
    </p:spTree>
    <p:extLst>
      <p:ext uri="{BB962C8B-B14F-4D97-AF65-F5344CB8AC3E}">
        <p14:creationId xmlns:p14="http://schemas.microsoft.com/office/powerpoint/2010/main" val="403600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855913" y="333375"/>
            <a:ext cx="6697662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Кремлевские куранты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1" y="2492376"/>
            <a:ext cx="51847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</a:rPr>
              <a:t>     </a:t>
            </a:r>
            <a:r>
              <a:rPr lang="ru-RU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Кремлевские куранты</a:t>
            </a:r>
            <a:r>
              <a:rPr 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 на Спасской башне,  давно уже стали символом не только Красной площади, но и точности, надежности и незыблемости России </a:t>
            </a:r>
          </a:p>
        </p:txBody>
      </p:sp>
      <p:pic>
        <p:nvPicPr>
          <p:cNvPr id="18436" name="Picture 4" descr="Крем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205039"/>
            <a:ext cx="337978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64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ОРЛЁНОК 2010\IMG_0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238" y="-1773238"/>
            <a:ext cx="18532476" cy="104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6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резк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575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063750" y="476250"/>
            <a:ext cx="5118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Береза</a:t>
            </a:r>
          </a:p>
        </p:txBody>
      </p:sp>
    </p:spTree>
    <p:extLst>
      <p:ext uri="{BB962C8B-B14F-4D97-AF65-F5344CB8AC3E}">
        <p14:creationId xmlns:p14="http://schemas.microsoft.com/office/powerpoint/2010/main" val="139780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2205038"/>
            <a:ext cx="4464050" cy="4248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/>
              <a:t>           </a:t>
            </a:r>
            <a:r>
              <a:rPr lang="ru-RU" sz="2000">
                <a:latin typeface="Times New Roman" panose="02020603050405020304" pitchFamily="18" charset="0"/>
              </a:rPr>
              <a:t>Матрешки –  неофициальный символ России. Символ ее загадочной для всех души. Выточенная из липы на токарном станке, матрешка – сложное изделие. При росписи (расписывают гуашью прямо по дереву) нужно добиться, чтобы совпадали руки, и узоры на фартуке, и тесемки. У матрешки на одежке много цветов. Потому что Матрешка, девочка Матреша, сама растет среди цветов и трав, как и все мы среди них растем, только забываем об этом. А матрешка помнит, оттого так радостно на нее смотреть. 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640013" y="692151"/>
            <a:ext cx="75438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Матрешки</a:t>
            </a:r>
          </a:p>
        </p:txBody>
      </p:sp>
      <p:pic>
        <p:nvPicPr>
          <p:cNvPr id="21508" name="Picture 4" descr="Матрешки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3413" y="1608139"/>
            <a:ext cx="2773362" cy="2211387"/>
          </a:xfrm>
          <a:noFill/>
        </p:spPr>
      </p:pic>
      <p:pic>
        <p:nvPicPr>
          <p:cNvPr id="21509" name="Picture 5" descr="Матрешки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365626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35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Медведь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40013" y="4076701"/>
            <a:ext cx="4248150" cy="22320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>
                <a:latin typeface="Times New Roman" panose="02020603050405020304" pitchFamily="18" charset="0"/>
              </a:rPr>
              <a:t>             Как правило, в народном сознании медведь - величественное животное, занимающее исключительное положение среди других зверей. Во многом оно обусловлено биологическими качествами медведя, его размерами, силой, мощью, сметливостью, переходами от движений ленивых и неуклюжих - к быстрым и точным. Не случайно его изображение имеют на своих гербах многие русские города (Ярославль, Новгород и др.), а сам медведь является неофициальным символом России и русского народа.</a:t>
            </a:r>
          </a:p>
        </p:txBody>
      </p:sp>
      <p:pic>
        <p:nvPicPr>
          <p:cNvPr id="22532" name="Picture 4" descr="Медведь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08139"/>
            <a:ext cx="2355850" cy="1901825"/>
          </a:xfrm>
          <a:noFill/>
        </p:spPr>
      </p:pic>
      <p:pic>
        <p:nvPicPr>
          <p:cNvPr id="22533" name="Picture 5" descr="Медведь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2205039"/>
            <a:ext cx="2873375" cy="4319587"/>
          </a:xfrm>
          <a:noFill/>
        </p:spPr>
      </p:pic>
    </p:spTree>
    <p:extLst>
      <p:ext uri="{BB962C8B-B14F-4D97-AF65-F5344CB8AC3E}">
        <p14:creationId xmlns:p14="http://schemas.microsoft.com/office/powerpoint/2010/main" val="57605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4" y="2420938"/>
            <a:ext cx="4103687" cy="38163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b="1"/>
              <a:t>     </a:t>
            </a:r>
            <a:r>
              <a:rPr lang="ru-RU" sz="1800" b="1">
                <a:latin typeface="Times New Roman" panose="02020603050405020304" pitchFamily="18" charset="0"/>
              </a:rPr>
              <a:t>О тройке поэты слагали стихи, народ сочинял частушки, художники увековечили ее в живописи и лаковой миниатюре, ваятели - в скульптуре. Тройка</a:t>
            </a:r>
            <a:r>
              <a:rPr lang="ru-RU" sz="1800">
                <a:latin typeface="Times New Roman" panose="02020603050405020304" pitchFamily="18" charset="0"/>
              </a:rPr>
              <a:t> </a:t>
            </a:r>
            <a:r>
              <a:rPr lang="ru-RU" sz="1800" b="1">
                <a:latin typeface="Times New Roman" panose="02020603050405020304" pitchFamily="18" charset="0"/>
              </a:rPr>
              <a:t> превратилась в достойный символ России, олицетворяющий русскую удалую и загадочную душу. Тройка - символ русского народа и его культуры с ее безудержной удалью и пронзительной лиричностью.</a:t>
            </a:r>
            <a:r>
              <a:rPr lang="ru-RU" sz="1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3555" name="Picture 3" descr="Матрешки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843214"/>
            <a:ext cx="3455988" cy="2676525"/>
          </a:xfrm>
          <a:noFill/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506664" y="698500"/>
            <a:ext cx="70500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Тройка</a:t>
            </a:r>
          </a:p>
        </p:txBody>
      </p:sp>
    </p:spTree>
    <p:extLst>
      <p:ext uri="{BB962C8B-B14F-4D97-AF65-F5344CB8AC3E}">
        <p14:creationId xmlns:p14="http://schemas.microsoft.com/office/powerpoint/2010/main" val="242708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Самовар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550" y="1989138"/>
            <a:ext cx="4464050" cy="44640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/>
              <a:t>           </a:t>
            </a:r>
            <a:r>
              <a:rPr lang="ru-RU" sz="2800">
                <a:latin typeface="Times New Roman" panose="02020603050405020304" pitchFamily="18" charset="0"/>
              </a:rPr>
              <a:t>Тульский самовар с жемчужником на тулове, с фигурной ручкой -веткой является символом русского гостеприимства. </a:t>
            </a:r>
          </a:p>
          <a:p>
            <a:pPr algn="just" eaLnBrk="1" hangingPunct="1">
              <a:buFontTx/>
              <a:buNone/>
            </a:pPr>
            <a:r>
              <a:rPr lang="ru-RU" sz="2800">
                <a:latin typeface="Times New Roman" panose="02020603050405020304" pitchFamily="18" charset="0"/>
              </a:rPr>
              <a:t>         Самовар олицетворял бытовые стороны русского образа жизни </a:t>
            </a:r>
          </a:p>
        </p:txBody>
      </p:sp>
      <p:pic>
        <p:nvPicPr>
          <p:cNvPr id="24580" name="Picture 4" descr="Самовар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25" y="2420938"/>
            <a:ext cx="2801938" cy="3746500"/>
          </a:xfrm>
          <a:noFill/>
        </p:spPr>
      </p:pic>
    </p:spTree>
    <p:extLst>
      <p:ext uri="{BB962C8B-B14F-4D97-AF65-F5344CB8AC3E}">
        <p14:creationId xmlns:p14="http://schemas.microsoft.com/office/powerpoint/2010/main" val="309164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Широкоэкранный</PresentationFormat>
  <Paragraphs>21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8_Оформление по умолчанию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1</cp:revision>
  <dcterms:created xsi:type="dcterms:W3CDTF">2015-03-26T18:32:16Z</dcterms:created>
  <dcterms:modified xsi:type="dcterms:W3CDTF">2015-03-26T18:32:41Z</dcterms:modified>
</cp:coreProperties>
</file>