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74DCF78-55A2-4321-BA73-75517EA219A9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50153C-6B08-41ED-9A6C-124ECE6F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4DCF78-55A2-4321-BA73-75517EA219A9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50153C-6B08-41ED-9A6C-124ECE6F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74DCF78-55A2-4321-BA73-75517EA219A9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50153C-6B08-41ED-9A6C-124ECE6F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4DCF78-55A2-4321-BA73-75517EA219A9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50153C-6B08-41ED-9A6C-124ECE6F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4DCF78-55A2-4321-BA73-75517EA219A9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850153C-6B08-41ED-9A6C-124ECE6F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4DCF78-55A2-4321-BA73-75517EA219A9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50153C-6B08-41ED-9A6C-124ECE6F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4DCF78-55A2-4321-BA73-75517EA219A9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50153C-6B08-41ED-9A6C-124ECE6F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4DCF78-55A2-4321-BA73-75517EA219A9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50153C-6B08-41ED-9A6C-124ECE6F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4DCF78-55A2-4321-BA73-75517EA219A9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50153C-6B08-41ED-9A6C-124ECE6F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4DCF78-55A2-4321-BA73-75517EA219A9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50153C-6B08-41ED-9A6C-124ECE6F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4DCF78-55A2-4321-BA73-75517EA219A9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50153C-6B08-41ED-9A6C-124ECE6F8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74DCF78-55A2-4321-BA73-75517EA219A9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850153C-6B08-41ED-9A6C-124ECE6F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Владелец.2D78FDF343BD468\Рабочий стол\1-we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8" y="1"/>
            <a:ext cx="9120771" cy="6964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вы мечтаете?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Несмотря  на начало учебного </a:t>
            </a:r>
            <a:r>
              <a:rPr lang="ru-RU" sz="2800" dirty="0" err="1" smtClean="0">
                <a:solidFill>
                  <a:srgbClr val="00B050"/>
                </a:solidFill>
              </a:rPr>
              <a:t>года,об</a:t>
            </a:r>
            <a:r>
              <a:rPr lang="ru-RU" sz="2800" dirty="0" smtClean="0">
                <a:solidFill>
                  <a:srgbClr val="00B050"/>
                </a:solidFill>
              </a:rPr>
              <a:t> отпуске  уже мечтают  70% учителей, четверо хотят в путешествии, а Ноне Ивановне  снится Греция !А некоторым учителям снится домик на берегу моря.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9218" name="Picture 2" descr="C:\Documents and Settings\Владелец.2D78FDF343BD468\Рабочий стол\11438100-n-n-n-n-n-n-n-nf-nfn-n-n-n-n-n-n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40" y="3933056"/>
            <a:ext cx="7184128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Любимая музыка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Что касается музыкальных пристрастий, то учителей нужно пожалеть: ну где мы найдем для них спокойную музыку?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10242" name="Picture 2" descr="C:\Documents and Settings\Владелец.2D78FDF343BD468\Рабочий стол\e110834b6601d1ad72442fe243e88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94974"/>
            <a:ext cx="6920823" cy="3474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Есть ли у вас домашние животные?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B050"/>
                </a:solidFill>
              </a:rPr>
              <a:t>Из любимых животных  у учителей на первом месте кошки, на втором – собаки,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два тигра, лев, черная пантера, бегемот, один дельфин, домашние животные: корова, ягнята.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Дома у них проживают  такса Соня, кошка Сима, кошка Ксюша, аквариумные рыбки, хомяки, куры.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1268" name="Picture 4" descr="C:\Documents and Settings\Владелец.2D78FDF343BD468\Рабочий стол\taks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115024"/>
            <a:ext cx="3174795" cy="1742976"/>
          </a:xfrm>
          <a:prstGeom prst="rect">
            <a:avLst/>
          </a:prstGeom>
          <a:noFill/>
        </p:spPr>
      </p:pic>
      <p:pic>
        <p:nvPicPr>
          <p:cNvPr id="11269" name="Picture 5" descr="C:\Documents and Settings\Владелец.2D78FDF343BD468\Рабочий стол\homy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32656"/>
            <a:ext cx="1414464" cy="1420888"/>
          </a:xfrm>
          <a:prstGeom prst="rect">
            <a:avLst/>
          </a:prstGeom>
          <a:noFill/>
        </p:spPr>
      </p:pic>
      <p:pic>
        <p:nvPicPr>
          <p:cNvPr id="11270" name="Picture 6" descr="C:\Documents and Settings\Владелец.2D78FDF343BD468\Рабочий стол\IMGP4447_mi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580112" y="4581128"/>
            <a:ext cx="2332953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Какую одежду вы предпочитаете носить?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Одежду  учителя предпочитают удобную-60%, классическую -20%, красивую-10%, свободную- 5%, разную-5%.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291" name="Picture 3" descr="C:\Documents and Settings\Владелец.2D78FDF343BD468\Рабочий стол\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7200800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bc6d9d1f022acf0bdabc0fa7b2317f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82" y="11154"/>
            <a:ext cx="9124518" cy="684684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вы учились в школе?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В результате выяснилось, что троечников среди наших педагогов нет, если только все они ответили честно! И одна учительница окончила школу  с  серебренной медалью это Мария Александровна.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Documents and Settings\Владелец.2D78FDF343BD468\Рабочий стол\1356693237_91482023_0c23369cc712ace5dde8868a5354ee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994228"/>
            <a:ext cx="4255194" cy="2435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Получали ли вы двойки?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B050"/>
                </a:solidFill>
              </a:rPr>
              <a:t>Так вот практически все педагоги честно признались, что  двойки в их дневниках встречались, И только пять !- их имен мы не будем называть- категорически отрицают факт получения двоек . Возможно, они просто забыли, а может  быть…, хотя нет, не может быть!</a:t>
            </a:r>
          </a:p>
          <a:p>
            <a:endParaRPr lang="ru-RU" dirty="0"/>
          </a:p>
        </p:txBody>
      </p:sp>
      <p:pic>
        <p:nvPicPr>
          <p:cNvPr id="2051" name="Picture 3" descr="C:\Documents and Settings\Владелец.2D78FDF343BD468\Рабочий стол\MRT_Singapore_Destination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88640"/>
            <a:ext cx="1404789" cy="1404789"/>
          </a:xfrm>
          <a:prstGeom prst="rect">
            <a:avLst/>
          </a:prstGeom>
          <a:noFill/>
        </p:spPr>
      </p:pic>
      <p:pic>
        <p:nvPicPr>
          <p:cNvPr id="6" name="Picture 3" descr="C:\Documents and Settings\Владелец.2D78FDF343BD468\Рабочий стол\MRT_Singapore_Destination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941168"/>
            <a:ext cx="1404789" cy="1404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Кем вы мечтали стать в детстве?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B050"/>
                </a:solidFill>
              </a:rPr>
              <a:t>Большинство  педагогов  мечтали стать учителями. А еще в нашей школе  работают несостоявшиеся летчик, две балерины, диктор телевидения, актриса, адвокат, повар , продавец, ветеринар, милиционер и военный.</a:t>
            </a:r>
          </a:p>
          <a:p>
            <a:endParaRPr lang="ru-RU" dirty="0"/>
          </a:p>
        </p:txBody>
      </p:sp>
      <p:pic>
        <p:nvPicPr>
          <p:cNvPr id="3074" name="Picture 2" descr="C:\Documents and Settings\Владелец.2D78FDF343BD468\Рабочий стол\1342380754_teacher_vectors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93096"/>
            <a:ext cx="3132533" cy="2376264"/>
          </a:xfrm>
          <a:prstGeom prst="rect">
            <a:avLst/>
          </a:prstGeom>
          <a:noFill/>
        </p:spPr>
      </p:pic>
      <p:pic>
        <p:nvPicPr>
          <p:cNvPr id="3075" name="Picture 3" descr="C:\Documents and Settings\Владелец.2D78FDF343BD468\Рабочий стол\fe392f78a62c6fc460cf8c2a182b395f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1600383" cy="2400574"/>
          </a:xfrm>
          <a:prstGeom prst="rect">
            <a:avLst/>
          </a:prstGeom>
          <a:noFill/>
        </p:spPr>
      </p:pic>
      <p:pic>
        <p:nvPicPr>
          <p:cNvPr id="3076" name="Picture 4" descr="C:\Documents and Settings\Владелец.2D78FDF343BD468\Рабочий стол\1353328191_strizhi-1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221088"/>
            <a:ext cx="237626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Ваши любимые занятия?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Практические  все опрошенные любят читать, 50% -готовить, 3%- работать в саду, 5% шить и вязать, 2% путешествовать, 1% отгадывать кроссворды.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Documents and Settings\Владелец.2D78FDF343BD468\Рабочий стол\2012_08_19_c271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924944"/>
            <a:ext cx="324036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Любимые блюдо?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Кулинарные пристрастия наших педагогов довольно скромные: мясо в виде шашлыка, мясо по </a:t>
            </a:r>
            <a:r>
              <a:rPr lang="ru-RU" dirty="0" err="1" smtClean="0">
                <a:solidFill>
                  <a:srgbClr val="00B050"/>
                </a:solidFill>
              </a:rPr>
              <a:t>француски</a:t>
            </a:r>
            <a:r>
              <a:rPr lang="ru-RU" dirty="0" smtClean="0">
                <a:solidFill>
                  <a:srgbClr val="00B050"/>
                </a:solidFill>
              </a:rPr>
              <a:t>, пельмени, картофель фри , салат «Сельдь под шубой», пицца, на десерт шоколад- вот пожалуй и все изыски. Большинство педагогов просто ответили, что они любят  все, что вкусно!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Documents and Settings\Владелец.2D78FDF343BD468\Рабочий стол\41515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437112"/>
            <a:ext cx="3305522" cy="2115534"/>
          </a:xfrm>
          <a:prstGeom prst="rect">
            <a:avLst/>
          </a:prstGeom>
          <a:noFill/>
        </p:spPr>
      </p:pic>
      <p:pic>
        <p:nvPicPr>
          <p:cNvPr id="5123" name="Picture 3" descr="C:\Documents and Settings\Владелец.2D78FDF343BD468\Рабочий стол\shashlyk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72000"/>
            <a:ext cx="3048000" cy="2025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Блюдо которые вы не любите?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Среди нелюбимых  блюд на первом месте манная каша ( как все у нас много общего!), затем  идет овсянка, рыбный салат, тушеная капуста. Один ответ нас потряс, он звучит так: </a:t>
            </a:r>
            <a:r>
              <a:rPr lang="ru-RU" sz="2800" dirty="0" smtClean="0">
                <a:solidFill>
                  <a:srgbClr val="FF0000"/>
                </a:solidFill>
              </a:rPr>
              <a:t>« ЕМ ВСЕ!!»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Владелец.2D78FDF343BD468\Рабочий стол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3985156" cy="2808312"/>
          </a:xfrm>
          <a:prstGeom prst="rect">
            <a:avLst/>
          </a:prstGeom>
          <a:noFill/>
        </p:spPr>
      </p:pic>
      <p:pic>
        <p:nvPicPr>
          <p:cNvPr id="6147" name="Picture 3" descr="C:\Documents and Settings\Владелец.2D78FDF343BD468\Рабочий стол\DSC_3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861048"/>
            <a:ext cx="3563888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Любимые цветы?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Любимым цветком 60% назвали розы, на втором месте- лилии, на третьем –ромашки . 3% опрошенных назвали незабудки, ландыши, гладиолусы, герань, </a:t>
            </a:r>
            <a:r>
              <a:rPr lang="ru-RU" sz="2800" dirty="0" smtClean="0">
                <a:solidFill>
                  <a:srgbClr val="00B050"/>
                </a:solidFill>
              </a:rPr>
              <a:t>тюльпаны, подсолнух.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Documents and Settings\Владелец.2D78FDF343BD468\Рабочий стол\126019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6752" y="3933056"/>
            <a:ext cx="3891632" cy="2736304"/>
          </a:xfrm>
          <a:prstGeom prst="rect">
            <a:avLst/>
          </a:prstGeom>
          <a:noFill/>
        </p:spPr>
      </p:pic>
      <p:pic>
        <p:nvPicPr>
          <p:cNvPr id="7171" name="Picture 3" descr="C:\Documents and Settings\Владелец.2D78FDF343BD468\Рабочий стол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2987179" cy="2232248"/>
          </a:xfrm>
          <a:prstGeom prst="rect">
            <a:avLst/>
          </a:prstGeom>
          <a:noFill/>
        </p:spPr>
      </p:pic>
      <p:pic>
        <p:nvPicPr>
          <p:cNvPr id="7172" name="Picture 4" descr="C:\Documents and Settings\Владелец.2D78FDF343BD468\Рабочий стол\Romash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16632"/>
            <a:ext cx="2448272" cy="1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ещё профессией владеете?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Кроме профессии учителя, наши педагоги овладели следующими профессиями: </a:t>
            </a:r>
            <a:r>
              <a:rPr lang="ru-RU" dirty="0" err="1" smtClean="0">
                <a:solidFill>
                  <a:srgbClr val="00B050"/>
                </a:solidFill>
              </a:rPr>
              <a:t>олигофрено</a:t>
            </a:r>
            <a:r>
              <a:rPr lang="ru-RU" dirty="0" smtClean="0">
                <a:solidFill>
                  <a:srgbClr val="00B050"/>
                </a:solidFill>
              </a:rPr>
              <a:t> –педагог, воспитатель , библиотекарь, методист по воспитательной работе , юрист,  массажист, бухгалтер, специальный психолог, швея , переводчик, логопед , продавец, дизайнер.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194" name="Picture 2" descr="C:\Documents and Settings\Владелец.2D78FDF343BD468\Рабочий стол\zayavlenie-vospitatelya-na-pervuyu-kategori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581128"/>
            <a:ext cx="2952328" cy="2088232"/>
          </a:xfrm>
          <a:prstGeom prst="rect">
            <a:avLst/>
          </a:prstGeom>
          <a:noFill/>
        </p:spPr>
      </p:pic>
      <p:pic>
        <p:nvPicPr>
          <p:cNvPr id="8195" name="Picture 3" descr="C:\Documents and Settings\Владелец.2D78FDF343BD468\Рабочий стол\milyj_moj_buhgal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77072"/>
            <a:ext cx="2276475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</TotalTime>
  <Words>491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Слайд 1</vt:lpstr>
      <vt:lpstr>Как вы учились в школе?</vt:lpstr>
      <vt:lpstr>Получали ли вы двойки?</vt:lpstr>
      <vt:lpstr>Кем вы мечтали стать в детстве?</vt:lpstr>
      <vt:lpstr>Ваши любимые занятия?</vt:lpstr>
      <vt:lpstr>Любимые блюдо?</vt:lpstr>
      <vt:lpstr>Блюдо которые вы не любите?</vt:lpstr>
      <vt:lpstr>Любимые цветы?</vt:lpstr>
      <vt:lpstr>Какой ещё профессией владеете?</vt:lpstr>
      <vt:lpstr>О чем вы мечтаете?</vt:lpstr>
      <vt:lpstr>Любимая музыка</vt:lpstr>
      <vt:lpstr>Есть ли у вас домашние животные?</vt:lpstr>
      <vt:lpstr>Какую одежду вы предпочитаете носить?</vt:lpstr>
      <vt:lpstr>Слайд 14</vt:lpstr>
    </vt:vector>
  </TitlesOfParts>
  <Company>CWER.ws/blog/punsh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Portable by punsh</dc:creator>
  <cp:lastModifiedBy>Portable by punsh</cp:lastModifiedBy>
  <cp:revision>6</cp:revision>
  <dcterms:created xsi:type="dcterms:W3CDTF">2014-09-28T18:10:54Z</dcterms:created>
  <dcterms:modified xsi:type="dcterms:W3CDTF">2014-10-01T17:30:09Z</dcterms:modified>
</cp:coreProperties>
</file>