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6855-2403-4E3A-B6C8-E636811686D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AB6B-505B-476E-BBC0-26C87C029E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6855-2403-4E3A-B6C8-E636811686D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AB6B-505B-476E-BBC0-26C87C029E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6855-2403-4E3A-B6C8-E636811686D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AB6B-505B-476E-BBC0-26C87C029E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6855-2403-4E3A-B6C8-E636811686D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AB6B-505B-476E-BBC0-26C87C029E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6855-2403-4E3A-B6C8-E636811686D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AB6B-505B-476E-BBC0-26C87C029E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6855-2403-4E3A-B6C8-E636811686D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AB6B-505B-476E-BBC0-26C87C029E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6855-2403-4E3A-B6C8-E636811686D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AB6B-505B-476E-BBC0-26C87C029E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6855-2403-4E3A-B6C8-E636811686D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AB6B-505B-476E-BBC0-26C87C029E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6855-2403-4E3A-B6C8-E636811686D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AB6B-505B-476E-BBC0-26C87C029E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6855-2403-4E3A-B6C8-E636811686D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AB6B-505B-476E-BBC0-26C87C029E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6855-2403-4E3A-B6C8-E636811686D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AB6B-505B-476E-BBC0-26C87C029E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4A6855-2403-4E3A-B6C8-E636811686DD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84AB6B-505B-476E-BBC0-26C87C029E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5%D0%BB%D0%B5%D1%82%D0%B0%D1%8E%D1%89%D0%B8%D0%B5_%D0%BF%D1%82%D0%B8%D1%86%D1%8B" TargetMode="External"/><Relationship Id="rId2" Type="http://schemas.openxmlformats.org/officeDocument/2006/relationships/hyperlink" Target="https://ru.wikipedia.org/wiki/%D0%A1%D0%B5%D0%BC%D0%B5%D0%B9%D1%81%D1%82%D0%B2%D0%B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%D0%91%D0%B8%D0%BE%D0%BB%D0%BE%D0%B3%D0%B8%D1%87%D0%B5%D1%81%D0%BA%D0%B8%D0%B9_%D0%B2%D0%B8%D0%B4" TargetMode="External"/><Relationship Id="rId4" Type="http://schemas.openxmlformats.org/officeDocument/2006/relationships/hyperlink" Target="https://ru.wikipedia.org/wiki/%D0%9E%D1%82%D1%80%D1%8F%D0%B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573016"/>
            <a:ext cx="7056784" cy="206578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Пингви́новые</a:t>
            </a:r>
            <a:r>
              <a:rPr lang="ru-RU" dirty="0" smtClean="0"/>
              <a:t> или </a:t>
            </a:r>
            <a:r>
              <a:rPr lang="ru-RU" b="1" dirty="0" err="1" smtClean="0"/>
              <a:t>пингви́ны</a:t>
            </a:r>
            <a:r>
              <a:rPr lang="ru-RU" dirty="0" smtClean="0"/>
              <a:t> — </a:t>
            </a:r>
            <a:r>
              <a:rPr lang="ru-RU" dirty="0" smtClean="0">
                <a:hlinkClick r:id="rId2" tooltip="Семейство"/>
              </a:rPr>
              <a:t>семейство</a:t>
            </a:r>
            <a:r>
              <a:rPr lang="ru-RU" dirty="0" smtClean="0"/>
              <a:t> </a:t>
            </a:r>
            <a:r>
              <a:rPr lang="ru-RU" dirty="0" smtClean="0">
                <a:hlinkClick r:id="rId3" tooltip="Нелетающие птицы"/>
              </a:rPr>
              <a:t>нелетающих</a:t>
            </a:r>
            <a:r>
              <a:rPr lang="ru-RU" dirty="0" smtClean="0"/>
              <a:t> морских птиц, единственное в </a:t>
            </a:r>
            <a:r>
              <a:rPr lang="ru-RU" dirty="0" smtClean="0">
                <a:hlinkClick r:id="rId4" tooltip="Отряд"/>
              </a:rPr>
              <a:t>отряде</a:t>
            </a:r>
            <a:r>
              <a:rPr lang="ru-RU" dirty="0" smtClean="0"/>
              <a:t> </a:t>
            </a:r>
            <a:r>
              <a:rPr lang="ru-RU" b="1" dirty="0" err="1" smtClean="0"/>
              <a:t>пингвинообра́зных</a:t>
            </a:r>
            <a:r>
              <a:rPr lang="ru-RU" dirty="0" smtClean="0"/>
              <a:t>  В семействе около 20 современных </a:t>
            </a:r>
            <a:r>
              <a:rPr lang="ru-RU" dirty="0" smtClean="0">
                <a:hlinkClick r:id="rId5" tooltip="Биологический вид"/>
              </a:rPr>
              <a:t>видов</a:t>
            </a:r>
            <a:r>
              <a:rPr lang="ru-RU" dirty="0" smtClean="0"/>
              <a:t> . Все представители этого семейства хорошо плавают и ныряют.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6"/>
            <a:ext cx="7175351" cy="4232761"/>
          </a:xfrm>
        </p:spPr>
        <p:txBody>
          <a:bodyPr/>
          <a:lstStyle/>
          <a:p>
            <a:r>
              <a:rPr lang="ru-RU" dirty="0" smtClean="0"/>
              <a:t>ПИНГВИНЫ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40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296144"/>
          </a:xfrm>
        </p:spPr>
        <p:txBody>
          <a:bodyPr/>
          <a:lstStyle/>
          <a:p>
            <a:r>
              <a:rPr lang="ru-RU" dirty="0" smtClean="0"/>
              <a:t>АНТАРКТИДА.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692696"/>
            <a:ext cx="4697233" cy="426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75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224136"/>
          </a:xfrm>
        </p:spPr>
        <p:txBody>
          <a:bodyPr/>
          <a:lstStyle/>
          <a:p>
            <a:r>
              <a:rPr lang="ru-RU" dirty="0" smtClean="0"/>
              <a:t>АНТАРКТИДА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620688"/>
            <a:ext cx="6192688" cy="46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03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ИМПЕРАТОРСКИЙ ПИНГВИН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692696"/>
            <a:ext cx="5259114" cy="420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77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85184"/>
            <a:ext cx="6512511" cy="2153176"/>
          </a:xfrm>
        </p:spPr>
        <p:txBody>
          <a:bodyPr>
            <a:normAutofit/>
          </a:bodyPr>
          <a:lstStyle/>
          <a:p>
            <a:r>
              <a:rPr lang="ru-RU" dirty="0" smtClean="0"/>
              <a:t>АНТАРКТИЧЕСКИЙ ПИНГВИН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836712"/>
            <a:ext cx="4327784" cy="425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22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ЗОЛОТОВОЛОСЫЙ ПИНГВИН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476672"/>
            <a:ext cx="5420662" cy="478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51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ГАЛАПАГОССКИЙ ПИНГВИН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404664"/>
            <a:ext cx="647354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47934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15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ПИНГВИНЫ </vt:lpstr>
      <vt:lpstr>АНТАРКТИДА.</vt:lpstr>
      <vt:lpstr>АНТАРКТИДА</vt:lpstr>
      <vt:lpstr>ИМПЕРАТОРСКИЙ ПИНГВИН</vt:lpstr>
      <vt:lpstr>АНТАРКТИЧЕСКИЙ ПИНГВИН</vt:lpstr>
      <vt:lpstr>ЗОЛОТОВОЛОСЫЙ ПИНГВИН</vt:lpstr>
      <vt:lpstr>ГАЛАПАГОССКИЙ ПИНГВИН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ПИНГВИНЫ </dc:title>
  <dc:creator>Zirah</dc:creator>
  <cp:lastModifiedBy>Zirah</cp:lastModifiedBy>
  <cp:revision>2</cp:revision>
  <dcterms:created xsi:type="dcterms:W3CDTF">2015-03-22T08:41:31Z</dcterms:created>
  <dcterms:modified xsi:type="dcterms:W3CDTF">2015-03-22T08:55:03Z</dcterms:modified>
</cp:coreProperties>
</file>