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4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81" autoAdjust="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7.xml"/><Relationship Id="rId1" Type="http://schemas.openxmlformats.org/officeDocument/2006/relationships/slide" Target="../slides/slide4.xml"/><Relationship Id="rId6" Type="http://schemas.openxmlformats.org/officeDocument/2006/relationships/slide" Target="../slides/slide9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07B10-60F3-4EF3-9181-F916BEE19B09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7549A7BB-7169-4E9F-93B1-128DDA584F12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B0F0"/>
              </a:solidFill>
            </a:rPr>
            <a:t>Абрам Петрович Ганнибал </a:t>
          </a:r>
          <a:endParaRPr lang="ru-RU" b="1" dirty="0">
            <a:solidFill>
              <a:srgbClr val="00B0F0"/>
            </a:solidFill>
          </a:endParaRPr>
        </a:p>
      </dgm:t>
    </dgm:pt>
    <dgm:pt modelId="{122AD5F5-0EF9-4C09-A8AB-C2BB4AB14E65}" type="parTrans" cxnId="{F7A321AD-7D10-41A7-915B-6B87EB6C21D5}">
      <dgm:prSet/>
      <dgm:spPr/>
      <dgm:t>
        <a:bodyPr/>
        <a:lstStyle/>
        <a:p>
          <a:endParaRPr lang="ru-RU"/>
        </a:p>
      </dgm:t>
    </dgm:pt>
    <dgm:pt modelId="{91EAD05B-FF1D-4E09-8F86-5377E1DC9D30}" type="sibTrans" cxnId="{F7A321AD-7D10-41A7-915B-6B87EB6C21D5}">
      <dgm:prSet/>
      <dgm:spPr/>
      <dgm:t>
        <a:bodyPr/>
        <a:lstStyle/>
        <a:p>
          <a:endParaRPr lang="ru-RU"/>
        </a:p>
      </dgm:t>
    </dgm:pt>
    <dgm:pt modelId="{45B63FC6-2F6E-40BE-8D46-4E5ED0A6A32A}" type="asst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Осип Абрамович</a:t>
          </a:r>
          <a:endParaRPr lang="ru-RU" dirty="0"/>
        </a:p>
      </dgm:t>
    </dgm:pt>
    <dgm:pt modelId="{663AC36D-E0C8-4B9A-A1C4-0C58A6B1B1EF}" type="parTrans" cxnId="{863B6ABD-D7C0-436F-8D90-2918730BDBC6}">
      <dgm:prSet/>
      <dgm:spPr/>
      <dgm:t>
        <a:bodyPr/>
        <a:lstStyle/>
        <a:p>
          <a:endParaRPr lang="ru-RU"/>
        </a:p>
      </dgm:t>
    </dgm:pt>
    <dgm:pt modelId="{702CF8FF-C699-4105-AA33-4B3EF9C91D9C}" type="sibTrans" cxnId="{863B6ABD-D7C0-436F-8D90-2918730BDBC6}">
      <dgm:prSet/>
      <dgm:spPr/>
      <dgm:t>
        <a:bodyPr/>
        <a:lstStyle/>
        <a:p>
          <a:endParaRPr lang="ru-RU"/>
        </a:p>
      </dgm:t>
    </dgm:pt>
    <dgm:pt modelId="{B7BAE589-F07F-4678-845D-42595C1A973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B0F0"/>
              </a:solidFill>
            </a:rPr>
            <a:t>Надежда Осиповна Пушкина </a:t>
          </a:r>
          <a:endParaRPr lang="ru-RU" b="1" dirty="0">
            <a:solidFill>
              <a:srgbClr val="00B0F0"/>
            </a:solidFill>
          </a:endParaRPr>
        </a:p>
      </dgm:t>
    </dgm:pt>
    <dgm:pt modelId="{6407AFC0-F870-4CA6-84EF-06C191C375A4}" type="parTrans" cxnId="{A4FF6758-2B3D-4C61-BD29-87508C06F7A3}">
      <dgm:prSet/>
      <dgm:spPr/>
      <dgm:t>
        <a:bodyPr/>
        <a:lstStyle/>
        <a:p>
          <a:endParaRPr lang="ru-RU"/>
        </a:p>
      </dgm:t>
    </dgm:pt>
    <dgm:pt modelId="{E0239194-46B7-4DC3-8DD0-FE09C6FC6C6D}" type="sibTrans" cxnId="{A4FF6758-2B3D-4C61-BD29-87508C06F7A3}">
      <dgm:prSet/>
      <dgm:spPr/>
      <dgm:t>
        <a:bodyPr/>
        <a:lstStyle/>
        <a:p>
          <a:endParaRPr lang="ru-RU"/>
        </a:p>
      </dgm:t>
    </dgm:pt>
    <dgm:pt modelId="{CC5D5CEB-AE7F-41A8-9579-1E650C5C3A5A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Александр Сергеевич Пушкин</a:t>
          </a:r>
          <a:endParaRPr lang="ru-RU" dirty="0"/>
        </a:p>
      </dgm:t>
    </dgm:pt>
    <dgm:pt modelId="{FA0F433B-1B8D-4B3F-BBFB-FED0CEE6364A}" type="parTrans" cxnId="{3C1F2CF7-7C14-487C-A3EF-85A876ECEBA0}">
      <dgm:prSet/>
      <dgm:spPr/>
      <dgm:t>
        <a:bodyPr/>
        <a:lstStyle/>
        <a:p>
          <a:endParaRPr lang="ru-RU"/>
        </a:p>
      </dgm:t>
    </dgm:pt>
    <dgm:pt modelId="{71498783-F078-4A3F-87A5-4E8E0E766F7F}" type="sibTrans" cxnId="{3C1F2CF7-7C14-487C-A3EF-85A876ECEBA0}">
      <dgm:prSet/>
      <dgm:spPr/>
      <dgm:t>
        <a:bodyPr/>
        <a:lstStyle/>
        <a:p>
          <a:endParaRPr lang="ru-RU"/>
        </a:p>
      </dgm:t>
    </dgm:pt>
    <dgm:pt modelId="{067BF00B-6245-44F6-B764-68C26C70E3C0}">
      <dgm:prSet phldrT="[Текст]"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3" action="ppaction://hlinksldjump"/>
            </a:rPr>
            <a:t>Лев Сергеевич Пушкин</a:t>
          </a:r>
          <a:r>
            <a:rPr lang="ru-RU" dirty="0" smtClean="0">
              <a:hlinkClick xmlns:r="http://schemas.openxmlformats.org/officeDocument/2006/relationships" r:id="rId3" action="ppaction://hlinksldjump"/>
            </a:rPr>
            <a:t> </a:t>
          </a:r>
          <a:endParaRPr lang="ru-RU" dirty="0"/>
        </a:p>
      </dgm:t>
    </dgm:pt>
    <dgm:pt modelId="{4F58D618-95E0-4EC8-8A4C-D7D14B9A6F75}" type="parTrans" cxnId="{8B79DE59-9CE4-4155-A13F-C9DCF2A17EC5}">
      <dgm:prSet/>
      <dgm:spPr/>
      <dgm:t>
        <a:bodyPr/>
        <a:lstStyle/>
        <a:p>
          <a:endParaRPr lang="ru-RU"/>
        </a:p>
      </dgm:t>
    </dgm:pt>
    <dgm:pt modelId="{4D8601DA-B294-4908-8ED3-22026F98A703}" type="sibTrans" cxnId="{8B79DE59-9CE4-4155-A13F-C9DCF2A17EC5}">
      <dgm:prSet/>
      <dgm:spPr/>
      <dgm:t>
        <a:bodyPr/>
        <a:lstStyle/>
        <a:p>
          <a:endParaRPr lang="ru-RU"/>
        </a:p>
      </dgm:t>
    </dgm:pt>
    <dgm:pt modelId="{E294A8F1-AD51-45F6-9E52-A115A5C42CAD}" type="asst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B0F0"/>
              </a:solidFill>
            </a:rPr>
            <a:t>Ольга Сергеевна Павлищева</a:t>
          </a:r>
          <a:r>
            <a:rPr lang="ru-RU" dirty="0" smtClean="0">
              <a:solidFill>
                <a:srgbClr val="00B0F0"/>
              </a:solidFill>
            </a:rPr>
            <a:t> 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B33EEB45-8509-4D9F-A7FD-55C80213C4C5}" type="parTrans" cxnId="{5099B9CE-00C3-47DB-9AF8-97C65E221E62}">
      <dgm:prSet/>
      <dgm:spPr/>
      <dgm:t>
        <a:bodyPr/>
        <a:lstStyle/>
        <a:p>
          <a:endParaRPr lang="ru-RU"/>
        </a:p>
      </dgm:t>
    </dgm:pt>
    <dgm:pt modelId="{189EE972-5583-4D72-97F0-B6414CDDB5D0}" type="sibTrans" cxnId="{5099B9CE-00C3-47DB-9AF8-97C65E221E62}">
      <dgm:prSet/>
      <dgm:spPr/>
      <dgm:t>
        <a:bodyPr/>
        <a:lstStyle/>
        <a:p>
          <a:endParaRPr lang="ru-RU"/>
        </a:p>
      </dgm:t>
    </dgm:pt>
    <dgm:pt modelId="{16A9D5A8-5D6B-41D9-BAE8-3F0B5F82ABEE}" type="asst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B0F0"/>
              </a:solidFill>
            </a:rPr>
            <a:t>Марья Алексеевна Ганнибал</a:t>
          </a:r>
          <a:endParaRPr lang="ru-RU" b="1" dirty="0">
            <a:solidFill>
              <a:srgbClr val="00B0F0"/>
            </a:solidFill>
          </a:endParaRPr>
        </a:p>
      </dgm:t>
    </dgm:pt>
    <dgm:pt modelId="{189402D1-FB44-4710-85F2-14B20645F9AD}" type="parTrans" cxnId="{CA29089F-F507-40E7-9CF3-99D2DDB97458}">
      <dgm:prSet/>
      <dgm:spPr/>
      <dgm:t>
        <a:bodyPr/>
        <a:lstStyle/>
        <a:p>
          <a:endParaRPr lang="ru-RU"/>
        </a:p>
      </dgm:t>
    </dgm:pt>
    <dgm:pt modelId="{282E51AB-D0EB-4515-ABB5-906273D1C1F0}" type="sibTrans" cxnId="{CA29089F-F507-40E7-9CF3-99D2DDB97458}">
      <dgm:prSet/>
      <dgm:spPr/>
      <dgm:t>
        <a:bodyPr/>
        <a:lstStyle/>
        <a:p>
          <a:endParaRPr lang="ru-RU"/>
        </a:p>
      </dgm:t>
    </dgm:pt>
    <dgm:pt modelId="{FC0365A9-8FCF-4913-882D-2805B573DDF5}" type="asst">
      <dgm:prSet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4" action="ppaction://hlinksldjump"/>
            </a:rPr>
            <a:t>Сергей Львович</a:t>
          </a:r>
          <a:r>
            <a:rPr lang="ru-RU" dirty="0" smtClean="0">
              <a:hlinkClick xmlns:r="http://schemas.openxmlformats.org/officeDocument/2006/relationships" r:id="rId4" action="ppaction://hlinksldjump"/>
            </a:rPr>
            <a:t> </a:t>
          </a:r>
          <a:r>
            <a:rPr lang="ru-RU" b="1" dirty="0" smtClean="0">
              <a:hlinkClick xmlns:r="http://schemas.openxmlformats.org/officeDocument/2006/relationships" r:id="rId4" action="ppaction://hlinksldjump"/>
            </a:rPr>
            <a:t>Пушкин</a:t>
          </a:r>
          <a:endParaRPr lang="ru-RU" dirty="0"/>
        </a:p>
      </dgm:t>
    </dgm:pt>
    <dgm:pt modelId="{9C1D22BD-B8CC-4B64-8231-7D78F382B970}" type="parTrans" cxnId="{0811909F-F22B-4692-8E06-2865D7A1F82B}">
      <dgm:prSet/>
      <dgm:spPr/>
      <dgm:t>
        <a:bodyPr/>
        <a:lstStyle/>
        <a:p>
          <a:endParaRPr lang="ru-RU"/>
        </a:p>
      </dgm:t>
    </dgm:pt>
    <dgm:pt modelId="{8EC5C7BD-3FBA-410E-A680-FF5A46C82F3E}" type="sibTrans" cxnId="{0811909F-F22B-4692-8E06-2865D7A1F82B}">
      <dgm:prSet/>
      <dgm:spPr/>
      <dgm:t>
        <a:bodyPr/>
        <a:lstStyle/>
        <a:p>
          <a:endParaRPr lang="ru-RU"/>
        </a:p>
      </dgm:t>
    </dgm:pt>
    <dgm:pt modelId="{BF36D0C3-7ECB-4E72-8C4C-9676949BDDFE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B0F0"/>
              </a:solidFill>
              <a:hlinkClick xmlns:r="http://schemas.openxmlformats.org/officeDocument/2006/relationships" r:id="rId5" action="ppaction://hlinksldjump"/>
            </a:rPr>
            <a:t>Мария Александровна Пушкина </a:t>
          </a:r>
          <a:endParaRPr lang="ru-RU" b="1" dirty="0">
            <a:solidFill>
              <a:srgbClr val="00B0F0"/>
            </a:solidFill>
          </a:endParaRPr>
        </a:p>
      </dgm:t>
    </dgm:pt>
    <dgm:pt modelId="{D32A6A6F-605C-4358-A6BF-8E08326F46F8}" type="parTrans" cxnId="{477DE0AE-8321-4AD3-81DC-73EEB9AF37FB}">
      <dgm:prSet/>
      <dgm:spPr/>
      <dgm:t>
        <a:bodyPr/>
        <a:lstStyle/>
        <a:p>
          <a:endParaRPr lang="ru-RU"/>
        </a:p>
      </dgm:t>
    </dgm:pt>
    <dgm:pt modelId="{018B8FDE-4053-4E86-9165-06ED8434039E}" type="sibTrans" cxnId="{477DE0AE-8321-4AD3-81DC-73EEB9AF37FB}">
      <dgm:prSet/>
      <dgm:spPr/>
      <dgm:t>
        <a:bodyPr/>
        <a:lstStyle/>
        <a:p>
          <a:endParaRPr lang="ru-RU"/>
        </a:p>
      </dgm:t>
    </dgm:pt>
    <dgm:pt modelId="{7C98C9AA-E2BA-4B7E-90FA-904C6057FD6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B0F0"/>
              </a:solidFill>
              <a:hlinkClick xmlns:r="http://schemas.openxmlformats.org/officeDocument/2006/relationships" r:id="rId6" action="ppaction://hlinksldjump"/>
            </a:rPr>
            <a:t>Александр Александрович Пушкин </a:t>
          </a:r>
          <a:endParaRPr lang="ru-RU" b="1" dirty="0">
            <a:solidFill>
              <a:srgbClr val="00B0F0"/>
            </a:solidFill>
          </a:endParaRPr>
        </a:p>
      </dgm:t>
    </dgm:pt>
    <dgm:pt modelId="{9BE7A99A-914E-465E-9942-9EC1500873FF}" type="parTrans" cxnId="{2BEE2911-5081-428A-8A10-0702B1955142}">
      <dgm:prSet/>
      <dgm:spPr/>
      <dgm:t>
        <a:bodyPr/>
        <a:lstStyle/>
        <a:p>
          <a:endParaRPr lang="ru-RU"/>
        </a:p>
      </dgm:t>
    </dgm:pt>
    <dgm:pt modelId="{50276210-ED5D-450C-9B0D-B835E402382D}" type="sibTrans" cxnId="{2BEE2911-5081-428A-8A10-0702B1955142}">
      <dgm:prSet/>
      <dgm:spPr/>
      <dgm:t>
        <a:bodyPr/>
        <a:lstStyle/>
        <a:p>
          <a:endParaRPr lang="ru-RU"/>
        </a:p>
      </dgm:t>
    </dgm:pt>
    <dgm:pt modelId="{7CBD3C8C-9316-4CF8-A768-95B788334AE4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B0F0"/>
              </a:solidFill>
            </a:rPr>
            <a:t>Григорий Александрович Пушкин </a:t>
          </a:r>
          <a:endParaRPr lang="ru-RU" b="1" dirty="0">
            <a:solidFill>
              <a:srgbClr val="00B0F0"/>
            </a:solidFill>
          </a:endParaRPr>
        </a:p>
      </dgm:t>
    </dgm:pt>
    <dgm:pt modelId="{F53B5223-7EBB-4545-B4A9-18BAE426D758}" type="parTrans" cxnId="{BB50E512-E32F-4997-A1DA-07189D91D8A1}">
      <dgm:prSet/>
      <dgm:spPr/>
      <dgm:t>
        <a:bodyPr/>
        <a:lstStyle/>
        <a:p>
          <a:endParaRPr lang="ru-RU"/>
        </a:p>
      </dgm:t>
    </dgm:pt>
    <dgm:pt modelId="{16BFEF8C-8A62-469D-B991-C0FD3FB537FF}" type="sibTrans" cxnId="{BB50E512-E32F-4997-A1DA-07189D91D8A1}">
      <dgm:prSet/>
      <dgm:spPr/>
      <dgm:t>
        <a:bodyPr/>
        <a:lstStyle/>
        <a:p>
          <a:endParaRPr lang="ru-RU"/>
        </a:p>
      </dgm:t>
    </dgm:pt>
    <dgm:pt modelId="{CEF00322-D531-42B2-A59A-4300781CADCC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B0F0"/>
              </a:solidFill>
            </a:rPr>
            <a:t>Наталья Александровна Пушкина </a:t>
          </a:r>
          <a:endParaRPr lang="ru-RU" b="1" dirty="0">
            <a:solidFill>
              <a:srgbClr val="00B0F0"/>
            </a:solidFill>
          </a:endParaRPr>
        </a:p>
      </dgm:t>
    </dgm:pt>
    <dgm:pt modelId="{FAC8C280-DCB8-4024-A4D1-FB97FA85100B}" type="parTrans" cxnId="{DD05F393-010E-49FD-907A-8D80959C2D0D}">
      <dgm:prSet/>
      <dgm:spPr/>
      <dgm:t>
        <a:bodyPr/>
        <a:lstStyle/>
        <a:p>
          <a:endParaRPr lang="ru-RU"/>
        </a:p>
      </dgm:t>
    </dgm:pt>
    <dgm:pt modelId="{E9DACBD9-3E86-4C44-A637-2BA36838D67A}" type="sibTrans" cxnId="{DD05F393-010E-49FD-907A-8D80959C2D0D}">
      <dgm:prSet/>
      <dgm:spPr/>
      <dgm:t>
        <a:bodyPr/>
        <a:lstStyle/>
        <a:p>
          <a:endParaRPr lang="ru-RU"/>
        </a:p>
      </dgm:t>
    </dgm:pt>
    <dgm:pt modelId="{0C6A50F0-0AD0-4CC3-A42C-BD8F9820A291}" type="pres">
      <dgm:prSet presAssocID="{75E07B10-60F3-4EF3-9181-F916BEE19B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5DF4597-1295-4A2D-ABB6-7F23A0DCEA45}" type="pres">
      <dgm:prSet presAssocID="{7549A7BB-7169-4E9F-93B1-128DDA584F12}" presName="hierRoot1" presStyleCnt="0"/>
      <dgm:spPr/>
    </dgm:pt>
    <dgm:pt modelId="{A4742903-7EF4-4CBE-AB11-A1155866A353}" type="pres">
      <dgm:prSet presAssocID="{7549A7BB-7169-4E9F-93B1-128DDA584F12}" presName="composite" presStyleCnt="0"/>
      <dgm:spPr/>
    </dgm:pt>
    <dgm:pt modelId="{AF8518A4-7407-4DB9-9E92-59D786659A37}" type="pres">
      <dgm:prSet presAssocID="{7549A7BB-7169-4E9F-93B1-128DDA584F12}" presName="background" presStyleLbl="node0" presStyleIdx="0" presStyleCnt="1"/>
      <dgm:spPr/>
    </dgm:pt>
    <dgm:pt modelId="{8F288218-F25C-4E58-B3B4-2614AC8E7D19}" type="pres">
      <dgm:prSet presAssocID="{7549A7BB-7169-4E9F-93B1-128DDA584F1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712D1F-560D-4AC1-A48B-6C868CC03DDB}" type="pres">
      <dgm:prSet presAssocID="{7549A7BB-7169-4E9F-93B1-128DDA584F12}" presName="hierChild2" presStyleCnt="0"/>
      <dgm:spPr/>
    </dgm:pt>
    <dgm:pt modelId="{B40B8737-6098-4240-980A-D2D9FE20CF68}" type="pres">
      <dgm:prSet presAssocID="{663AC36D-E0C8-4B9A-A1C4-0C58A6B1B1E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864C3AB-6D0A-419D-AE37-0597C8DB04B3}" type="pres">
      <dgm:prSet presAssocID="{45B63FC6-2F6E-40BE-8D46-4E5ED0A6A32A}" presName="hierRoot2" presStyleCnt="0"/>
      <dgm:spPr/>
    </dgm:pt>
    <dgm:pt modelId="{C76887A1-8F12-4235-9A24-0719CE301E1F}" type="pres">
      <dgm:prSet presAssocID="{45B63FC6-2F6E-40BE-8D46-4E5ED0A6A32A}" presName="composite2" presStyleCnt="0"/>
      <dgm:spPr/>
    </dgm:pt>
    <dgm:pt modelId="{66DD2F68-567B-4153-BEAF-E5B806FFA836}" type="pres">
      <dgm:prSet presAssocID="{45B63FC6-2F6E-40BE-8D46-4E5ED0A6A32A}" presName="background2" presStyleLbl="asst1" presStyleIdx="0" presStyleCnt="3"/>
      <dgm:spPr/>
    </dgm:pt>
    <dgm:pt modelId="{F6B0D1D3-3B07-4ACB-9651-E4F3FFC74D9C}" type="pres">
      <dgm:prSet presAssocID="{45B63FC6-2F6E-40BE-8D46-4E5ED0A6A32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CF9312-AE1E-4C05-9577-4CD945174B3E}" type="pres">
      <dgm:prSet presAssocID="{45B63FC6-2F6E-40BE-8D46-4E5ED0A6A32A}" presName="hierChild3" presStyleCnt="0"/>
      <dgm:spPr/>
    </dgm:pt>
    <dgm:pt modelId="{9388DF0E-A92D-4AC4-B596-08AFB3FB20FE}" type="pres">
      <dgm:prSet presAssocID="{189402D1-FB44-4710-85F2-14B20645F9A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0994851-7531-4337-86BE-B545D56D5035}" type="pres">
      <dgm:prSet presAssocID="{16A9D5A8-5D6B-41D9-BAE8-3F0B5F82ABEE}" presName="hierRoot2" presStyleCnt="0"/>
      <dgm:spPr/>
    </dgm:pt>
    <dgm:pt modelId="{F66799B9-EAB1-4DBA-9283-79BAE9B4CF73}" type="pres">
      <dgm:prSet presAssocID="{16A9D5A8-5D6B-41D9-BAE8-3F0B5F82ABEE}" presName="composite2" presStyleCnt="0"/>
      <dgm:spPr/>
    </dgm:pt>
    <dgm:pt modelId="{B2AD6474-8DE7-4AA2-895D-1B7C58928168}" type="pres">
      <dgm:prSet presAssocID="{16A9D5A8-5D6B-41D9-BAE8-3F0B5F82ABEE}" presName="background2" presStyleLbl="asst1" presStyleIdx="1" presStyleCnt="3"/>
      <dgm:spPr/>
    </dgm:pt>
    <dgm:pt modelId="{C1ADFA2D-916F-458F-BAA5-7E343D7202F2}" type="pres">
      <dgm:prSet presAssocID="{16A9D5A8-5D6B-41D9-BAE8-3F0B5F82ABE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42CA90-63DC-448A-B7F8-3BE63EBAAD6D}" type="pres">
      <dgm:prSet presAssocID="{16A9D5A8-5D6B-41D9-BAE8-3F0B5F82ABEE}" presName="hierChild3" presStyleCnt="0"/>
      <dgm:spPr/>
    </dgm:pt>
    <dgm:pt modelId="{C113BE06-2D68-4C86-A5A0-82FC39635718}" type="pres">
      <dgm:prSet presAssocID="{6407AFC0-F870-4CA6-84EF-06C191C375A4}" presName="Name17" presStyleLbl="parChTrans1D3" presStyleIdx="0" presStyleCnt="2"/>
      <dgm:spPr/>
      <dgm:t>
        <a:bodyPr/>
        <a:lstStyle/>
        <a:p>
          <a:endParaRPr lang="ru-RU"/>
        </a:p>
      </dgm:t>
    </dgm:pt>
    <dgm:pt modelId="{2B8B5DF1-03D2-42BB-9FCD-2F8F18A7F149}" type="pres">
      <dgm:prSet presAssocID="{B7BAE589-F07F-4678-845D-42595C1A9736}" presName="hierRoot3" presStyleCnt="0"/>
      <dgm:spPr/>
    </dgm:pt>
    <dgm:pt modelId="{B3AE6001-3B64-4C80-8135-A096A5A08D49}" type="pres">
      <dgm:prSet presAssocID="{B7BAE589-F07F-4678-845D-42595C1A9736}" presName="composite3" presStyleCnt="0"/>
      <dgm:spPr/>
    </dgm:pt>
    <dgm:pt modelId="{39330869-5D9F-44B5-A316-34CDC9F11D3F}" type="pres">
      <dgm:prSet presAssocID="{B7BAE589-F07F-4678-845D-42595C1A9736}" presName="background3" presStyleLbl="node3" presStyleIdx="0" presStyleCnt="1"/>
      <dgm:spPr/>
    </dgm:pt>
    <dgm:pt modelId="{114728AE-A645-4ECD-BCAE-122F4D0C6C4D}" type="pres">
      <dgm:prSet presAssocID="{B7BAE589-F07F-4678-845D-42595C1A9736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2EA7D8-6EE6-4D7E-92AA-19B9A820F751}" type="pres">
      <dgm:prSet presAssocID="{B7BAE589-F07F-4678-845D-42595C1A9736}" presName="hierChild4" presStyleCnt="0"/>
      <dgm:spPr/>
    </dgm:pt>
    <dgm:pt modelId="{F1398E35-A81E-45C3-AD5B-CC9E197052B4}" type="pres">
      <dgm:prSet presAssocID="{B33EEB45-8509-4D9F-A7FD-55C80213C4C5}" presName="Name23" presStyleLbl="parChTrans1D4" presStyleIdx="0" presStyleCnt="7"/>
      <dgm:spPr/>
      <dgm:t>
        <a:bodyPr/>
        <a:lstStyle/>
        <a:p>
          <a:endParaRPr lang="ru-RU"/>
        </a:p>
      </dgm:t>
    </dgm:pt>
    <dgm:pt modelId="{E1E4AA5D-4912-46D9-8DDA-66B789584C7D}" type="pres">
      <dgm:prSet presAssocID="{E294A8F1-AD51-45F6-9E52-A115A5C42CAD}" presName="hierRoot4" presStyleCnt="0"/>
      <dgm:spPr/>
    </dgm:pt>
    <dgm:pt modelId="{647ABB34-76E4-4D0E-B247-47ABF03E7BB4}" type="pres">
      <dgm:prSet presAssocID="{E294A8F1-AD51-45F6-9E52-A115A5C42CAD}" presName="composite4" presStyleCnt="0"/>
      <dgm:spPr/>
    </dgm:pt>
    <dgm:pt modelId="{C09F787C-3A47-48D7-B594-C27D5D8E5364}" type="pres">
      <dgm:prSet presAssocID="{E294A8F1-AD51-45F6-9E52-A115A5C42CAD}" presName="background4" presStyleLbl="asst3" presStyleIdx="0" presStyleCnt="1"/>
      <dgm:spPr/>
    </dgm:pt>
    <dgm:pt modelId="{5BF8E309-A3B5-4CDF-AE65-46830BEA8FA6}" type="pres">
      <dgm:prSet presAssocID="{E294A8F1-AD51-45F6-9E52-A115A5C42CAD}" presName="text4" presStyleLbl="fgAcc4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8B8562-A233-49EB-9B97-E353AA82D149}" type="pres">
      <dgm:prSet presAssocID="{E294A8F1-AD51-45F6-9E52-A115A5C42CAD}" presName="hierChild5" presStyleCnt="0"/>
      <dgm:spPr/>
    </dgm:pt>
    <dgm:pt modelId="{2E2914B0-AD56-46FE-91FC-0671E47AF86C}" type="pres">
      <dgm:prSet presAssocID="{FA0F433B-1B8D-4B3F-BBFB-FED0CEE6364A}" presName="Name23" presStyleLbl="parChTrans1D4" presStyleIdx="1" presStyleCnt="7"/>
      <dgm:spPr/>
      <dgm:t>
        <a:bodyPr/>
        <a:lstStyle/>
        <a:p>
          <a:endParaRPr lang="ru-RU"/>
        </a:p>
      </dgm:t>
    </dgm:pt>
    <dgm:pt modelId="{EEE47A62-44C2-42E5-9EB4-C866CBA9A7CA}" type="pres">
      <dgm:prSet presAssocID="{CC5D5CEB-AE7F-41A8-9579-1E650C5C3A5A}" presName="hierRoot4" presStyleCnt="0"/>
      <dgm:spPr/>
    </dgm:pt>
    <dgm:pt modelId="{3B145A1E-D6D3-4E26-B162-DF7967847BC5}" type="pres">
      <dgm:prSet presAssocID="{CC5D5CEB-AE7F-41A8-9579-1E650C5C3A5A}" presName="composite4" presStyleCnt="0"/>
      <dgm:spPr/>
    </dgm:pt>
    <dgm:pt modelId="{77B60A69-86C9-48C0-B405-A212EA401D65}" type="pres">
      <dgm:prSet presAssocID="{CC5D5CEB-AE7F-41A8-9579-1E650C5C3A5A}" presName="background4" presStyleLbl="node4" presStyleIdx="0" presStyleCnt="6"/>
      <dgm:spPr/>
    </dgm:pt>
    <dgm:pt modelId="{113ED96E-78D4-46C6-9D45-C4D37F1AF002}" type="pres">
      <dgm:prSet presAssocID="{CC5D5CEB-AE7F-41A8-9579-1E650C5C3A5A}" presName="text4" presStyleLbl="fgAcc4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3E24A5-B9E8-43F8-B329-D623FBE06EDA}" type="pres">
      <dgm:prSet presAssocID="{CC5D5CEB-AE7F-41A8-9579-1E650C5C3A5A}" presName="hierChild5" presStyleCnt="0"/>
      <dgm:spPr/>
    </dgm:pt>
    <dgm:pt modelId="{84BD78C9-3ABD-4772-AEC8-699E078E8952}" type="pres">
      <dgm:prSet presAssocID="{D32A6A6F-605C-4358-A6BF-8E08326F46F8}" presName="Name23" presStyleLbl="parChTrans1D4" presStyleIdx="2" presStyleCnt="7"/>
      <dgm:spPr/>
      <dgm:t>
        <a:bodyPr/>
        <a:lstStyle/>
        <a:p>
          <a:endParaRPr lang="ru-RU"/>
        </a:p>
      </dgm:t>
    </dgm:pt>
    <dgm:pt modelId="{4FEC7D6E-FA18-462D-9531-D6A1C372A803}" type="pres">
      <dgm:prSet presAssocID="{BF36D0C3-7ECB-4E72-8C4C-9676949BDDFE}" presName="hierRoot4" presStyleCnt="0"/>
      <dgm:spPr/>
    </dgm:pt>
    <dgm:pt modelId="{F583B0E7-2D42-4337-8CDB-4ACEA60ACA6E}" type="pres">
      <dgm:prSet presAssocID="{BF36D0C3-7ECB-4E72-8C4C-9676949BDDFE}" presName="composite4" presStyleCnt="0"/>
      <dgm:spPr/>
    </dgm:pt>
    <dgm:pt modelId="{9A116C49-8A4B-4A2F-8E7C-600AF1F174C5}" type="pres">
      <dgm:prSet presAssocID="{BF36D0C3-7ECB-4E72-8C4C-9676949BDDFE}" presName="background4" presStyleLbl="node4" presStyleIdx="1" presStyleCnt="6"/>
      <dgm:spPr/>
    </dgm:pt>
    <dgm:pt modelId="{7477FC52-DECF-4849-80CD-A5E819A70870}" type="pres">
      <dgm:prSet presAssocID="{BF36D0C3-7ECB-4E72-8C4C-9676949BDDFE}" presName="text4" presStyleLbl="fgAcc4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ED4AFB-1BA2-433D-B4BA-0878A4CAD16A}" type="pres">
      <dgm:prSet presAssocID="{BF36D0C3-7ECB-4E72-8C4C-9676949BDDFE}" presName="hierChild5" presStyleCnt="0"/>
      <dgm:spPr/>
    </dgm:pt>
    <dgm:pt modelId="{121CDFF2-EA94-4160-8514-68FC56B94FD8}" type="pres">
      <dgm:prSet presAssocID="{9BE7A99A-914E-465E-9942-9EC1500873FF}" presName="Name23" presStyleLbl="parChTrans1D4" presStyleIdx="3" presStyleCnt="7"/>
      <dgm:spPr/>
      <dgm:t>
        <a:bodyPr/>
        <a:lstStyle/>
        <a:p>
          <a:endParaRPr lang="ru-RU"/>
        </a:p>
      </dgm:t>
    </dgm:pt>
    <dgm:pt modelId="{B2A9A7A2-1269-406B-B92B-76695E3FBBF0}" type="pres">
      <dgm:prSet presAssocID="{7C98C9AA-E2BA-4B7E-90FA-904C6057FD63}" presName="hierRoot4" presStyleCnt="0"/>
      <dgm:spPr/>
    </dgm:pt>
    <dgm:pt modelId="{B28F39B9-A0E6-4DC1-B7C3-1246B4B4AD2F}" type="pres">
      <dgm:prSet presAssocID="{7C98C9AA-E2BA-4B7E-90FA-904C6057FD63}" presName="composite4" presStyleCnt="0"/>
      <dgm:spPr/>
    </dgm:pt>
    <dgm:pt modelId="{336F8A12-BB20-4AC8-B579-088E174C04DB}" type="pres">
      <dgm:prSet presAssocID="{7C98C9AA-E2BA-4B7E-90FA-904C6057FD63}" presName="background4" presStyleLbl="node4" presStyleIdx="2" presStyleCnt="6"/>
      <dgm:spPr/>
    </dgm:pt>
    <dgm:pt modelId="{CC79D20F-47C5-498E-833E-7C4909613156}" type="pres">
      <dgm:prSet presAssocID="{7C98C9AA-E2BA-4B7E-90FA-904C6057FD63}" presName="text4" presStyleLbl="fgAcc4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D434E6-3780-4ACF-86B0-660F3771F646}" type="pres">
      <dgm:prSet presAssocID="{7C98C9AA-E2BA-4B7E-90FA-904C6057FD63}" presName="hierChild5" presStyleCnt="0"/>
      <dgm:spPr/>
    </dgm:pt>
    <dgm:pt modelId="{B436271E-8CD3-4049-9613-147328E9762D}" type="pres">
      <dgm:prSet presAssocID="{F53B5223-7EBB-4545-B4A9-18BAE426D758}" presName="Name23" presStyleLbl="parChTrans1D4" presStyleIdx="4" presStyleCnt="7"/>
      <dgm:spPr/>
      <dgm:t>
        <a:bodyPr/>
        <a:lstStyle/>
        <a:p>
          <a:endParaRPr lang="ru-RU"/>
        </a:p>
      </dgm:t>
    </dgm:pt>
    <dgm:pt modelId="{80272992-A92F-4269-8AF9-C4992BE805E9}" type="pres">
      <dgm:prSet presAssocID="{7CBD3C8C-9316-4CF8-A768-95B788334AE4}" presName="hierRoot4" presStyleCnt="0"/>
      <dgm:spPr/>
    </dgm:pt>
    <dgm:pt modelId="{C2BE908B-B70A-48A9-B78B-85A7312D790C}" type="pres">
      <dgm:prSet presAssocID="{7CBD3C8C-9316-4CF8-A768-95B788334AE4}" presName="composite4" presStyleCnt="0"/>
      <dgm:spPr/>
    </dgm:pt>
    <dgm:pt modelId="{097E02C1-8354-414D-87A2-6E25A4BC157F}" type="pres">
      <dgm:prSet presAssocID="{7CBD3C8C-9316-4CF8-A768-95B788334AE4}" presName="background4" presStyleLbl="node4" presStyleIdx="3" presStyleCnt="6"/>
      <dgm:spPr/>
    </dgm:pt>
    <dgm:pt modelId="{CE14D8A1-9F66-4DF6-8F43-43D7C9526258}" type="pres">
      <dgm:prSet presAssocID="{7CBD3C8C-9316-4CF8-A768-95B788334AE4}" presName="text4" presStyleLbl="fgAcc4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F7A89D-3028-44C8-BB69-1EE160D7DBD8}" type="pres">
      <dgm:prSet presAssocID="{7CBD3C8C-9316-4CF8-A768-95B788334AE4}" presName="hierChild5" presStyleCnt="0"/>
      <dgm:spPr/>
    </dgm:pt>
    <dgm:pt modelId="{9312931B-5BF0-4DF6-B997-0355DF20B7D2}" type="pres">
      <dgm:prSet presAssocID="{FAC8C280-DCB8-4024-A4D1-FB97FA85100B}" presName="Name23" presStyleLbl="parChTrans1D4" presStyleIdx="5" presStyleCnt="7"/>
      <dgm:spPr/>
      <dgm:t>
        <a:bodyPr/>
        <a:lstStyle/>
        <a:p>
          <a:endParaRPr lang="ru-RU"/>
        </a:p>
      </dgm:t>
    </dgm:pt>
    <dgm:pt modelId="{0E42E8E5-395D-417C-8957-00BA638E2D01}" type="pres">
      <dgm:prSet presAssocID="{CEF00322-D531-42B2-A59A-4300781CADCC}" presName="hierRoot4" presStyleCnt="0"/>
      <dgm:spPr/>
    </dgm:pt>
    <dgm:pt modelId="{7E23CFDF-14A4-4CC0-8D5D-3A21BDEB858C}" type="pres">
      <dgm:prSet presAssocID="{CEF00322-D531-42B2-A59A-4300781CADCC}" presName="composite4" presStyleCnt="0"/>
      <dgm:spPr/>
    </dgm:pt>
    <dgm:pt modelId="{60C261B1-BBB1-4255-990F-8FBC7EC72D03}" type="pres">
      <dgm:prSet presAssocID="{CEF00322-D531-42B2-A59A-4300781CADCC}" presName="background4" presStyleLbl="node4" presStyleIdx="4" presStyleCnt="6"/>
      <dgm:spPr/>
    </dgm:pt>
    <dgm:pt modelId="{4F61AD46-A05E-4DE8-9335-B6EFCC89460B}" type="pres">
      <dgm:prSet presAssocID="{CEF00322-D531-42B2-A59A-4300781CADCC}" presName="text4" presStyleLbl="fgAcc4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60A671-6EDC-4941-B60D-A3EA220DB007}" type="pres">
      <dgm:prSet presAssocID="{CEF00322-D531-42B2-A59A-4300781CADCC}" presName="hierChild5" presStyleCnt="0"/>
      <dgm:spPr/>
    </dgm:pt>
    <dgm:pt modelId="{98DAE0B2-F0C3-4B78-91C1-A5804EF2753B}" type="pres">
      <dgm:prSet presAssocID="{4F58D618-95E0-4EC8-8A4C-D7D14B9A6F75}" presName="Name23" presStyleLbl="parChTrans1D4" presStyleIdx="6" presStyleCnt="7"/>
      <dgm:spPr/>
      <dgm:t>
        <a:bodyPr/>
        <a:lstStyle/>
        <a:p>
          <a:endParaRPr lang="ru-RU"/>
        </a:p>
      </dgm:t>
    </dgm:pt>
    <dgm:pt modelId="{F12CF0E2-5EC6-478D-B56C-7C93695AA7FC}" type="pres">
      <dgm:prSet presAssocID="{067BF00B-6245-44F6-B764-68C26C70E3C0}" presName="hierRoot4" presStyleCnt="0"/>
      <dgm:spPr/>
    </dgm:pt>
    <dgm:pt modelId="{1375557C-5C05-4E26-9201-17EC3412ACB3}" type="pres">
      <dgm:prSet presAssocID="{067BF00B-6245-44F6-B764-68C26C70E3C0}" presName="composite4" presStyleCnt="0"/>
      <dgm:spPr/>
    </dgm:pt>
    <dgm:pt modelId="{26290336-8765-4618-9BC0-E99E7AE59E56}" type="pres">
      <dgm:prSet presAssocID="{067BF00B-6245-44F6-B764-68C26C70E3C0}" presName="background4" presStyleLbl="node4" presStyleIdx="5" presStyleCnt="6"/>
      <dgm:spPr/>
    </dgm:pt>
    <dgm:pt modelId="{78345DA2-D38F-46AE-AFFB-3C6FE04B1A19}" type="pres">
      <dgm:prSet presAssocID="{067BF00B-6245-44F6-B764-68C26C70E3C0}" presName="text4" presStyleLbl="fgAcc4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B3EEF8-AAFB-4F39-98E4-C241DFC32C39}" type="pres">
      <dgm:prSet presAssocID="{067BF00B-6245-44F6-B764-68C26C70E3C0}" presName="hierChild5" presStyleCnt="0"/>
      <dgm:spPr/>
    </dgm:pt>
    <dgm:pt modelId="{68AA8057-ED4B-4D9E-85FB-93A40D98E6B5}" type="pres">
      <dgm:prSet presAssocID="{9C1D22BD-B8CC-4B64-8231-7D78F382B970}" presName="Name17" presStyleLbl="parChTrans1D3" presStyleIdx="1" presStyleCnt="2"/>
      <dgm:spPr/>
      <dgm:t>
        <a:bodyPr/>
        <a:lstStyle/>
        <a:p>
          <a:endParaRPr lang="ru-RU"/>
        </a:p>
      </dgm:t>
    </dgm:pt>
    <dgm:pt modelId="{BDB9DA64-C3AE-4C6F-95C0-A17DFAC5BA01}" type="pres">
      <dgm:prSet presAssocID="{FC0365A9-8FCF-4913-882D-2805B573DDF5}" presName="hierRoot3" presStyleCnt="0"/>
      <dgm:spPr/>
    </dgm:pt>
    <dgm:pt modelId="{29A49452-A191-4485-9F9F-AF088F0E177A}" type="pres">
      <dgm:prSet presAssocID="{FC0365A9-8FCF-4913-882D-2805B573DDF5}" presName="composite3" presStyleCnt="0"/>
      <dgm:spPr/>
    </dgm:pt>
    <dgm:pt modelId="{B49D7513-1033-43B7-9BD7-50D20657C894}" type="pres">
      <dgm:prSet presAssocID="{FC0365A9-8FCF-4913-882D-2805B573DDF5}" presName="background3" presStyleLbl="asst1" presStyleIdx="2" presStyleCnt="3"/>
      <dgm:spPr/>
    </dgm:pt>
    <dgm:pt modelId="{87ABD188-792F-495F-8BEE-309700D5D118}" type="pres">
      <dgm:prSet presAssocID="{FC0365A9-8FCF-4913-882D-2805B573DDF5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FD1605-46A3-48E6-A0E8-D062EF3BA7E1}" type="pres">
      <dgm:prSet presAssocID="{FC0365A9-8FCF-4913-882D-2805B573DDF5}" presName="hierChild4" presStyleCnt="0"/>
      <dgm:spPr/>
    </dgm:pt>
  </dgm:ptLst>
  <dgm:cxnLst>
    <dgm:cxn modelId="{09A2BFE7-6238-47C6-9D2C-5F4718E5F19D}" type="presOf" srcId="{16A9D5A8-5D6B-41D9-BAE8-3F0B5F82ABEE}" destId="{C1ADFA2D-916F-458F-BAA5-7E343D7202F2}" srcOrd="0" destOrd="0" presId="urn:microsoft.com/office/officeart/2005/8/layout/hierarchy1"/>
    <dgm:cxn modelId="{DB48EFC9-DD39-4F28-85BC-5D0ACD07FB5F}" type="presOf" srcId="{4F58D618-95E0-4EC8-8A4C-D7D14B9A6F75}" destId="{98DAE0B2-F0C3-4B78-91C1-A5804EF2753B}" srcOrd="0" destOrd="0" presId="urn:microsoft.com/office/officeart/2005/8/layout/hierarchy1"/>
    <dgm:cxn modelId="{31AB1181-507C-41E1-863E-16C90AD85095}" type="presOf" srcId="{E294A8F1-AD51-45F6-9E52-A115A5C42CAD}" destId="{5BF8E309-A3B5-4CDF-AE65-46830BEA8FA6}" srcOrd="0" destOrd="0" presId="urn:microsoft.com/office/officeart/2005/8/layout/hierarchy1"/>
    <dgm:cxn modelId="{CA29089F-F507-40E7-9CF3-99D2DDB97458}" srcId="{7549A7BB-7169-4E9F-93B1-128DDA584F12}" destId="{16A9D5A8-5D6B-41D9-BAE8-3F0B5F82ABEE}" srcOrd="1" destOrd="0" parTransId="{189402D1-FB44-4710-85F2-14B20645F9AD}" sibTransId="{282E51AB-D0EB-4515-ABB5-906273D1C1F0}"/>
    <dgm:cxn modelId="{3C1F2CF7-7C14-487C-A3EF-85A876ECEBA0}" srcId="{B7BAE589-F07F-4678-845D-42595C1A9736}" destId="{CC5D5CEB-AE7F-41A8-9579-1E650C5C3A5A}" srcOrd="1" destOrd="0" parTransId="{FA0F433B-1B8D-4B3F-BBFB-FED0CEE6364A}" sibTransId="{71498783-F078-4A3F-87A5-4E8E0E766F7F}"/>
    <dgm:cxn modelId="{863B6ABD-D7C0-436F-8D90-2918730BDBC6}" srcId="{7549A7BB-7169-4E9F-93B1-128DDA584F12}" destId="{45B63FC6-2F6E-40BE-8D46-4E5ED0A6A32A}" srcOrd="0" destOrd="0" parTransId="{663AC36D-E0C8-4B9A-A1C4-0C58A6B1B1EF}" sibTransId="{702CF8FF-C699-4105-AA33-4B3EF9C91D9C}"/>
    <dgm:cxn modelId="{50DA99F1-C121-4C0F-9851-7064DD315839}" type="presOf" srcId="{7C98C9AA-E2BA-4B7E-90FA-904C6057FD63}" destId="{CC79D20F-47C5-498E-833E-7C4909613156}" srcOrd="0" destOrd="0" presId="urn:microsoft.com/office/officeart/2005/8/layout/hierarchy1"/>
    <dgm:cxn modelId="{194B0E6D-9127-417B-8C22-8002E0DFEB1D}" type="presOf" srcId="{75E07B10-60F3-4EF3-9181-F916BEE19B09}" destId="{0C6A50F0-0AD0-4CC3-A42C-BD8F9820A291}" srcOrd="0" destOrd="0" presId="urn:microsoft.com/office/officeart/2005/8/layout/hierarchy1"/>
    <dgm:cxn modelId="{245B53BC-0584-4F74-8CF5-D9E42DE86EFE}" type="presOf" srcId="{067BF00B-6245-44F6-B764-68C26C70E3C0}" destId="{78345DA2-D38F-46AE-AFFB-3C6FE04B1A19}" srcOrd="0" destOrd="0" presId="urn:microsoft.com/office/officeart/2005/8/layout/hierarchy1"/>
    <dgm:cxn modelId="{9C431D23-2C32-4D78-8313-A203FAA065E0}" type="presOf" srcId="{BF36D0C3-7ECB-4E72-8C4C-9676949BDDFE}" destId="{7477FC52-DECF-4849-80CD-A5E819A70870}" srcOrd="0" destOrd="0" presId="urn:microsoft.com/office/officeart/2005/8/layout/hierarchy1"/>
    <dgm:cxn modelId="{5099B9CE-00C3-47DB-9AF8-97C65E221E62}" srcId="{B7BAE589-F07F-4678-845D-42595C1A9736}" destId="{E294A8F1-AD51-45F6-9E52-A115A5C42CAD}" srcOrd="0" destOrd="0" parTransId="{B33EEB45-8509-4D9F-A7FD-55C80213C4C5}" sibTransId="{189EE972-5583-4D72-97F0-B6414CDDB5D0}"/>
    <dgm:cxn modelId="{2E4CB674-1A20-406E-8EA1-531D5B983A0C}" type="presOf" srcId="{663AC36D-E0C8-4B9A-A1C4-0C58A6B1B1EF}" destId="{B40B8737-6098-4240-980A-D2D9FE20CF68}" srcOrd="0" destOrd="0" presId="urn:microsoft.com/office/officeart/2005/8/layout/hierarchy1"/>
    <dgm:cxn modelId="{477DE0AE-8321-4AD3-81DC-73EEB9AF37FB}" srcId="{CC5D5CEB-AE7F-41A8-9579-1E650C5C3A5A}" destId="{BF36D0C3-7ECB-4E72-8C4C-9676949BDDFE}" srcOrd="0" destOrd="0" parTransId="{D32A6A6F-605C-4358-A6BF-8E08326F46F8}" sibTransId="{018B8FDE-4053-4E86-9165-06ED8434039E}"/>
    <dgm:cxn modelId="{37FF1873-6966-45E3-8B4F-DC654F74CB42}" type="presOf" srcId="{189402D1-FB44-4710-85F2-14B20645F9AD}" destId="{9388DF0E-A92D-4AC4-B596-08AFB3FB20FE}" srcOrd="0" destOrd="0" presId="urn:microsoft.com/office/officeart/2005/8/layout/hierarchy1"/>
    <dgm:cxn modelId="{B9C13E38-9504-4892-890C-0CBC73B6D1EA}" type="presOf" srcId="{FA0F433B-1B8D-4B3F-BBFB-FED0CEE6364A}" destId="{2E2914B0-AD56-46FE-91FC-0671E47AF86C}" srcOrd="0" destOrd="0" presId="urn:microsoft.com/office/officeart/2005/8/layout/hierarchy1"/>
    <dgm:cxn modelId="{DD05F393-010E-49FD-907A-8D80959C2D0D}" srcId="{CC5D5CEB-AE7F-41A8-9579-1E650C5C3A5A}" destId="{CEF00322-D531-42B2-A59A-4300781CADCC}" srcOrd="3" destOrd="0" parTransId="{FAC8C280-DCB8-4024-A4D1-FB97FA85100B}" sibTransId="{E9DACBD9-3E86-4C44-A637-2BA36838D67A}"/>
    <dgm:cxn modelId="{A3273D71-01E8-4279-899E-33F858E8AF74}" type="presOf" srcId="{CEF00322-D531-42B2-A59A-4300781CADCC}" destId="{4F61AD46-A05E-4DE8-9335-B6EFCC89460B}" srcOrd="0" destOrd="0" presId="urn:microsoft.com/office/officeart/2005/8/layout/hierarchy1"/>
    <dgm:cxn modelId="{39FCA63D-AF8F-40EF-B287-9B3A5CAB87FE}" type="presOf" srcId="{7CBD3C8C-9316-4CF8-A768-95B788334AE4}" destId="{CE14D8A1-9F66-4DF6-8F43-43D7C9526258}" srcOrd="0" destOrd="0" presId="urn:microsoft.com/office/officeart/2005/8/layout/hierarchy1"/>
    <dgm:cxn modelId="{6176BE86-3BB7-42D9-B4F9-3D809026E535}" type="presOf" srcId="{9BE7A99A-914E-465E-9942-9EC1500873FF}" destId="{121CDFF2-EA94-4160-8514-68FC56B94FD8}" srcOrd="0" destOrd="0" presId="urn:microsoft.com/office/officeart/2005/8/layout/hierarchy1"/>
    <dgm:cxn modelId="{AFE5A825-AEFC-44BC-9D57-0CBD0EB85AEF}" type="presOf" srcId="{FC0365A9-8FCF-4913-882D-2805B573DDF5}" destId="{87ABD188-792F-495F-8BEE-309700D5D118}" srcOrd="0" destOrd="0" presId="urn:microsoft.com/office/officeart/2005/8/layout/hierarchy1"/>
    <dgm:cxn modelId="{BB50E512-E32F-4997-A1DA-07189D91D8A1}" srcId="{CC5D5CEB-AE7F-41A8-9579-1E650C5C3A5A}" destId="{7CBD3C8C-9316-4CF8-A768-95B788334AE4}" srcOrd="2" destOrd="0" parTransId="{F53B5223-7EBB-4545-B4A9-18BAE426D758}" sibTransId="{16BFEF8C-8A62-469D-B991-C0FD3FB537FF}"/>
    <dgm:cxn modelId="{0811909F-F22B-4692-8E06-2865D7A1F82B}" srcId="{16A9D5A8-5D6B-41D9-BAE8-3F0B5F82ABEE}" destId="{FC0365A9-8FCF-4913-882D-2805B573DDF5}" srcOrd="1" destOrd="0" parTransId="{9C1D22BD-B8CC-4B64-8231-7D78F382B970}" sibTransId="{8EC5C7BD-3FBA-410E-A680-FF5A46C82F3E}"/>
    <dgm:cxn modelId="{2BEE2911-5081-428A-8A10-0702B1955142}" srcId="{CC5D5CEB-AE7F-41A8-9579-1E650C5C3A5A}" destId="{7C98C9AA-E2BA-4B7E-90FA-904C6057FD63}" srcOrd="1" destOrd="0" parTransId="{9BE7A99A-914E-465E-9942-9EC1500873FF}" sibTransId="{50276210-ED5D-450C-9B0D-B835E402382D}"/>
    <dgm:cxn modelId="{090DEBE6-BF15-4EBD-9E2C-81328AB906D8}" type="presOf" srcId="{CC5D5CEB-AE7F-41A8-9579-1E650C5C3A5A}" destId="{113ED96E-78D4-46C6-9D45-C4D37F1AF002}" srcOrd="0" destOrd="0" presId="urn:microsoft.com/office/officeart/2005/8/layout/hierarchy1"/>
    <dgm:cxn modelId="{A4FF6758-2B3D-4C61-BD29-87508C06F7A3}" srcId="{16A9D5A8-5D6B-41D9-BAE8-3F0B5F82ABEE}" destId="{B7BAE589-F07F-4678-845D-42595C1A9736}" srcOrd="0" destOrd="0" parTransId="{6407AFC0-F870-4CA6-84EF-06C191C375A4}" sibTransId="{E0239194-46B7-4DC3-8DD0-FE09C6FC6C6D}"/>
    <dgm:cxn modelId="{250BDA4D-6470-4CCF-888D-0B2839D8D5BF}" type="presOf" srcId="{F53B5223-7EBB-4545-B4A9-18BAE426D758}" destId="{B436271E-8CD3-4049-9613-147328E9762D}" srcOrd="0" destOrd="0" presId="urn:microsoft.com/office/officeart/2005/8/layout/hierarchy1"/>
    <dgm:cxn modelId="{F7A321AD-7D10-41A7-915B-6B87EB6C21D5}" srcId="{75E07B10-60F3-4EF3-9181-F916BEE19B09}" destId="{7549A7BB-7169-4E9F-93B1-128DDA584F12}" srcOrd="0" destOrd="0" parTransId="{122AD5F5-0EF9-4C09-A8AB-C2BB4AB14E65}" sibTransId="{91EAD05B-FF1D-4E09-8F86-5377E1DC9D30}"/>
    <dgm:cxn modelId="{AEFFBD95-DD85-4734-B2CD-D50328707F8D}" type="presOf" srcId="{B33EEB45-8509-4D9F-A7FD-55C80213C4C5}" destId="{F1398E35-A81E-45C3-AD5B-CC9E197052B4}" srcOrd="0" destOrd="0" presId="urn:microsoft.com/office/officeart/2005/8/layout/hierarchy1"/>
    <dgm:cxn modelId="{0C833131-8291-4A4C-A6DD-FE00FFBE0E82}" type="presOf" srcId="{B7BAE589-F07F-4678-845D-42595C1A9736}" destId="{114728AE-A645-4ECD-BCAE-122F4D0C6C4D}" srcOrd="0" destOrd="0" presId="urn:microsoft.com/office/officeart/2005/8/layout/hierarchy1"/>
    <dgm:cxn modelId="{182C280C-3C45-4589-9D56-89E04AD72C0B}" type="presOf" srcId="{6407AFC0-F870-4CA6-84EF-06C191C375A4}" destId="{C113BE06-2D68-4C86-A5A0-82FC39635718}" srcOrd="0" destOrd="0" presId="urn:microsoft.com/office/officeart/2005/8/layout/hierarchy1"/>
    <dgm:cxn modelId="{6DD58CA5-D983-445D-84BB-04A1FF0F2201}" type="presOf" srcId="{9C1D22BD-B8CC-4B64-8231-7D78F382B970}" destId="{68AA8057-ED4B-4D9E-85FB-93A40D98E6B5}" srcOrd="0" destOrd="0" presId="urn:microsoft.com/office/officeart/2005/8/layout/hierarchy1"/>
    <dgm:cxn modelId="{8466E8F2-51A4-4857-842F-9452F0B4A69D}" type="presOf" srcId="{D32A6A6F-605C-4358-A6BF-8E08326F46F8}" destId="{84BD78C9-3ABD-4772-AEC8-699E078E8952}" srcOrd="0" destOrd="0" presId="urn:microsoft.com/office/officeart/2005/8/layout/hierarchy1"/>
    <dgm:cxn modelId="{4ECDB86E-E7E8-416D-A728-DD775D9AFC1A}" type="presOf" srcId="{7549A7BB-7169-4E9F-93B1-128DDA584F12}" destId="{8F288218-F25C-4E58-B3B4-2614AC8E7D19}" srcOrd="0" destOrd="0" presId="urn:microsoft.com/office/officeart/2005/8/layout/hierarchy1"/>
    <dgm:cxn modelId="{C2AC6AA4-2CF9-499C-9432-112EE2A69365}" type="presOf" srcId="{FAC8C280-DCB8-4024-A4D1-FB97FA85100B}" destId="{9312931B-5BF0-4DF6-B997-0355DF20B7D2}" srcOrd="0" destOrd="0" presId="urn:microsoft.com/office/officeart/2005/8/layout/hierarchy1"/>
    <dgm:cxn modelId="{8B79DE59-9CE4-4155-A13F-C9DCF2A17EC5}" srcId="{B7BAE589-F07F-4678-845D-42595C1A9736}" destId="{067BF00B-6245-44F6-B764-68C26C70E3C0}" srcOrd="2" destOrd="0" parTransId="{4F58D618-95E0-4EC8-8A4C-D7D14B9A6F75}" sibTransId="{4D8601DA-B294-4908-8ED3-22026F98A703}"/>
    <dgm:cxn modelId="{7F9C6FA6-D05A-4C45-ABAB-7A7A72BEB873}" type="presOf" srcId="{45B63FC6-2F6E-40BE-8D46-4E5ED0A6A32A}" destId="{F6B0D1D3-3B07-4ACB-9651-E4F3FFC74D9C}" srcOrd="0" destOrd="0" presId="urn:microsoft.com/office/officeart/2005/8/layout/hierarchy1"/>
    <dgm:cxn modelId="{C59D53B9-4B13-43C8-8540-8B8D7EA12D74}" type="presParOf" srcId="{0C6A50F0-0AD0-4CC3-A42C-BD8F9820A291}" destId="{75DF4597-1295-4A2D-ABB6-7F23A0DCEA45}" srcOrd="0" destOrd="0" presId="urn:microsoft.com/office/officeart/2005/8/layout/hierarchy1"/>
    <dgm:cxn modelId="{476420D2-C6C4-44B6-8120-061519CE3D7B}" type="presParOf" srcId="{75DF4597-1295-4A2D-ABB6-7F23A0DCEA45}" destId="{A4742903-7EF4-4CBE-AB11-A1155866A353}" srcOrd="0" destOrd="0" presId="urn:microsoft.com/office/officeart/2005/8/layout/hierarchy1"/>
    <dgm:cxn modelId="{F3E48367-4999-46BC-B069-B1C8BC65DABB}" type="presParOf" srcId="{A4742903-7EF4-4CBE-AB11-A1155866A353}" destId="{AF8518A4-7407-4DB9-9E92-59D786659A37}" srcOrd="0" destOrd="0" presId="urn:microsoft.com/office/officeart/2005/8/layout/hierarchy1"/>
    <dgm:cxn modelId="{DF20C52E-F7B7-4E08-AA47-D7F2BF3E487C}" type="presParOf" srcId="{A4742903-7EF4-4CBE-AB11-A1155866A353}" destId="{8F288218-F25C-4E58-B3B4-2614AC8E7D19}" srcOrd="1" destOrd="0" presId="urn:microsoft.com/office/officeart/2005/8/layout/hierarchy1"/>
    <dgm:cxn modelId="{5D33F10C-91A8-469C-B4FA-AF85D8E762CB}" type="presParOf" srcId="{75DF4597-1295-4A2D-ABB6-7F23A0DCEA45}" destId="{93712D1F-560D-4AC1-A48B-6C868CC03DDB}" srcOrd="1" destOrd="0" presId="urn:microsoft.com/office/officeart/2005/8/layout/hierarchy1"/>
    <dgm:cxn modelId="{425E4AD3-4B39-4ECB-91BC-AFA7021A1407}" type="presParOf" srcId="{93712D1F-560D-4AC1-A48B-6C868CC03DDB}" destId="{B40B8737-6098-4240-980A-D2D9FE20CF68}" srcOrd="0" destOrd="0" presId="urn:microsoft.com/office/officeart/2005/8/layout/hierarchy1"/>
    <dgm:cxn modelId="{07E52018-01F7-4AAD-A517-A23F552477A9}" type="presParOf" srcId="{93712D1F-560D-4AC1-A48B-6C868CC03DDB}" destId="{E864C3AB-6D0A-419D-AE37-0597C8DB04B3}" srcOrd="1" destOrd="0" presId="urn:microsoft.com/office/officeart/2005/8/layout/hierarchy1"/>
    <dgm:cxn modelId="{3B249520-347E-4FA3-8F96-0769900946E5}" type="presParOf" srcId="{E864C3AB-6D0A-419D-AE37-0597C8DB04B3}" destId="{C76887A1-8F12-4235-9A24-0719CE301E1F}" srcOrd="0" destOrd="0" presId="urn:microsoft.com/office/officeart/2005/8/layout/hierarchy1"/>
    <dgm:cxn modelId="{62428C36-B059-43A5-A3B5-F52696A6EB10}" type="presParOf" srcId="{C76887A1-8F12-4235-9A24-0719CE301E1F}" destId="{66DD2F68-567B-4153-BEAF-E5B806FFA836}" srcOrd="0" destOrd="0" presId="urn:microsoft.com/office/officeart/2005/8/layout/hierarchy1"/>
    <dgm:cxn modelId="{8E08CDEB-67DB-4F87-8BC0-72FE4E692D2D}" type="presParOf" srcId="{C76887A1-8F12-4235-9A24-0719CE301E1F}" destId="{F6B0D1D3-3B07-4ACB-9651-E4F3FFC74D9C}" srcOrd="1" destOrd="0" presId="urn:microsoft.com/office/officeart/2005/8/layout/hierarchy1"/>
    <dgm:cxn modelId="{AD57828A-4790-4E0D-B394-484C49A75F2C}" type="presParOf" srcId="{E864C3AB-6D0A-419D-AE37-0597C8DB04B3}" destId="{34CF9312-AE1E-4C05-9577-4CD945174B3E}" srcOrd="1" destOrd="0" presId="urn:microsoft.com/office/officeart/2005/8/layout/hierarchy1"/>
    <dgm:cxn modelId="{B38948FE-4FB8-4EE4-8D0B-0A0F95E0FE38}" type="presParOf" srcId="{93712D1F-560D-4AC1-A48B-6C868CC03DDB}" destId="{9388DF0E-A92D-4AC4-B596-08AFB3FB20FE}" srcOrd="2" destOrd="0" presId="urn:microsoft.com/office/officeart/2005/8/layout/hierarchy1"/>
    <dgm:cxn modelId="{1A1D26AD-D795-4723-9FA9-5D0FFFC3284A}" type="presParOf" srcId="{93712D1F-560D-4AC1-A48B-6C868CC03DDB}" destId="{20994851-7531-4337-86BE-B545D56D5035}" srcOrd="3" destOrd="0" presId="urn:microsoft.com/office/officeart/2005/8/layout/hierarchy1"/>
    <dgm:cxn modelId="{8311DE65-E0B3-4515-ACA0-ED33D632D496}" type="presParOf" srcId="{20994851-7531-4337-86BE-B545D56D5035}" destId="{F66799B9-EAB1-4DBA-9283-79BAE9B4CF73}" srcOrd="0" destOrd="0" presId="urn:microsoft.com/office/officeart/2005/8/layout/hierarchy1"/>
    <dgm:cxn modelId="{5CEC0884-8BEE-488A-A06D-4315EA780F80}" type="presParOf" srcId="{F66799B9-EAB1-4DBA-9283-79BAE9B4CF73}" destId="{B2AD6474-8DE7-4AA2-895D-1B7C58928168}" srcOrd="0" destOrd="0" presId="urn:microsoft.com/office/officeart/2005/8/layout/hierarchy1"/>
    <dgm:cxn modelId="{1DD388FD-1E5B-44AF-AE25-DA74F1A6C35A}" type="presParOf" srcId="{F66799B9-EAB1-4DBA-9283-79BAE9B4CF73}" destId="{C1ADFA2D-916F-458F-BAA5-7E343D7202F2}" srcOrd="1" destOrd="0" presId="urn:microsoft.com/office/officeart/2005/8/layout/hierarchy1"/>
    <dgm:cxn modelId="{F665EB1F-78F8-43EF-8762-1B7D38E72E92}" type="presParOf" srcId="{20994851-7531-4337-86BE-B545D56D5035}" destId="{3542CA90-63DC-448A-B7F8-3BE63EBAAD6D}" srcOrd="1" destOrd="0" presId="urn:microsoft.com/office/officeart/2005/8/layout/hierarchy1"/>
    <dgm:cxn modelId="{9BFA32D2-0CB1-436F-A45C-B253CFFEE350}" type="presParOf" srcId="{3542CA90-63DC-448A-B7F8-3BE63EBAAD6D}" destId="{C113BE06-2D68-4C86-A5A0-82FC39635718}" srcOrd="0" destOrd="0" presId="urn:microsoft.com/office/officeart/2005/8/layout/hierarchy1"/>
    <dgm:cxn modelId="{4CD7E7D2-EBD7-4A94-B674-79868F4623E2}" type="presParOf" srcId="{3542CA90-63DC-448A-B7F8-3BE63EBAAD6D}" destId="{2B8B5DF1-03D2-42BB-9FCD-2F8F18A7F149}" srcOrd="1" destOrd="0" presId="urn:microsoft.com/office/officeart/2005/8/layout/hierarchy1"/>
    <dgm:cxn modelId="{F469E12F-7AFD-4A09-A09E-E0B199F9ABB1}" type="presParOf" srcId="{2B8B5DF1-03D2-42BB-9FCD-2F8F18A7F149}" destId="{B3AE6001-3B64-4C80-8135-A096A5A08D49}" srcOrd="0" destOrd="0" presId="urn:microsoft.com/office/officeart/2005/8/layout/hierarchy1"/>
    <dgm:cxn modelId="{71CA70EE-709B-4A19-90A2-BCE7E93BDC5E}" type="presParOf" srcId="{B3AE6001-3B64-4C80-8135-A096A5A08D49}" destId="{39330869-5D9F-44B5-A316-34CDC9F11D3F}" srcOrd="0" destOrd="0" presId="urn:microsoft.com/office/officeart/2005/8/layout/hierarchy1"/>
    <dgm:cxn modelId="{7F346806-EB0F-4F78-BAB3-D8B77AF8E985}" type="presParOf" srcId="{B3AE6001-3B64-4C80-8135-A096A5A08D49}" destId="{114728AE-A645-4ECD-BCAE-122F4D0C6C4D}" srcOrd="1" destOrd="0" presId="urn:microsoft.com/office/officeart/2005/8/layout/hierarchy1"/>
    <dgm:cxn modelId="{17B7CF5B-0D08-49F9-8FD2-E09B0D098D1C}" type="presParOf" srcId="{2B8B5DF1-03D2-42BB-9FCD-2F8F18A7F149}" destId="{982EA7D8-6EE6-4D7E-92AA-19B9A820F751}" srcOrd="1" destOrd="0" presId="urn:microsoft.com/office/officeart/2005/8/layout/hierarchy1"/>
    <dgm:cxn modelId="{82E917F1-0A2A-4CA6-892F-F8E9A28410B2}" type="presParOf" srcId="{982EA7D8-6EE6-4D7E-92AA-19B9A820F751}" destId="{F1398E35-A81E-45C3-AD5B-CC9E197052B4}" srcOrd="0" destOrd="0" presId="urn:microsoft.com/office/officeart/2005/8/layout/hierarchy1"/>
    <dgm:cxn modelId="{A95D06A8-537F-4D3B-847A-FD975EB86847}" type="presParOf" srcId="{982EA7D8-6EE6-4D7E-92AA-19B9A820F751}" destId="{E1E4AA5D-4912-46D9-8DDA-66B789584C7D}" srcOrd="1" destOrd="0" presId="urn:microsoft.com/office/officeart/2005/8/layout/hierarchy1"/>
    <dgm:cxn modelId="{DCA9B276-D6A1-453D-8DA5-007C29418D43}" type="presParOf" srcId="{E1E4AA5D-4912-46D9-8DDA-66B789584C7D}" destId="{647ABB34-76E4-4D0E-B247-47ABF03E7BB4}" srcOrd="0" destOrd="0" presId="urn:microsoft.com/office/officeart/2005/8/layout/hierarchy1"/>
    <dgm:cxn modelId="{547302DF-ECA0-4F4D-B060-2E5E43A900D2}" type="presParOf" srcId="{647ABB34-76E4-4D0E-B247-47ABF03E7BB4}" destId="{C09F787C-3A47-48D7-B594-C27D5D8E5364}" srcOrd="0" destOrd="0" presId="urn:microsoft.com/office/officeart/2005/8/layout/hierarchy1"/>
    <dgm:cxn modelId="{27402220-F199-4A1A-ABDC-534D01A2DECB}" type="presParOf" srcId="{647ABB34-76E4-4D0E-B247-47ABF03E7BB4}" destId="{5BF8E309-A3B5-4CDF-AE65-46830BEA8FA6}" srcOrd="1" destOrd="0" presId="urn:microsoft.com/office/officeart/2005/8/layout/hierarchy1"/>
    <dgm:cxn modelId="{65C98145-1CA3-4DA5-98E9-8E782B20A257}" type="presParOf" srcId="{E1E4AA5D-4912-46D9-8DDA-66B789584C7D}" destId="{278B8562-A233-49EB-9B97-E353AA82D149}" srcOrd="1" destOrd="0" presId="urn:microsoft.com/office/officeart/2005/8/layout/hierarchy1"/>
    <dgm:cxn modelId="{3D4CD13B-13B2-46F5-B78E-D0F35F61C501}" type="presParOf" srcId="{982EA7D8-6EE6-4D7E-92AA-19B9A820F751}" destId="{2E2914B0-AD56-46FE-91FC-0671E47AF86C}" srcOrd="2" destOrd="0" presId="urn:microsoft.com/office/officeart/2005/8/layout/hierarchy1"/>
    <dgm:cxn modelId="{32D52E30-7325-4B7D-9A22-DC25B2E3B5F5}" type="presParOf" srcId="{982EA7D8-6EE6-4D7E-92AA-19B9A820F751}" destId="{EEE47A62-44C2-42E5-9EB4-C866CBA9A7CA}" srcOrd="3" destOrd="0" presId="urn:microsoft.com/office/officeart/2005/8/layout/hierarchy1"/>
    <dgm:cxn modelId="{5313B40D-89FE-44D6-9B99-978D97BD79E6}" type="presParOf" srcId="{EEE47A62-44C2-42E5-9EB4-C866CBA9A7CA}" destId="{3B145A1E-D6D3-4E26-B162-DF7967847BC5}" srcOrd="0" destOrd="0" presId="urn:microsoft.com/office/officeart/2005/8/layout/hierarchy1"/>
    <dgm:cxn modelId="{371AFAC5-272A-4814-B30E-C55EB35EC9B5}" type="presParOf" srcId="{3B145A1E-D6D3-4E26-B162-DF7967847BC5}" destId="{77B60A69-86C9-48C0-B405-A212EA401D65}" srcOrd="0" destOrd="0" presId="urn:microsoft.com/office/officeart/2005/8/layout/hierarchy1"/>
    <dgm:cxn modelId="{D1ECF130-BCD2-4E5E-A716-245E576F03DF}" type="presParOf" srcId="{3B145A1E-D6D3-4E26-B162-DF7967847BC5}" destId="{113ED96E-78D4-46C6-9D45-C4D37F1AF002}" srcOrd="1" destOrd="0" presId="urn:microsoft.com/office/officeart/2005/8/layout/hierarchy1"/>
    <dgm:cxn modelId="{FD580D76-1EDE-4835-86BA-C9F9526081FF}" type="presParOf" srcId="{EEE47A62-44C2-42E5-9EB4-C866CBA9A7CA}" destId="{BA3E24A5-B9E8-43F8-B329-D623FBE06EDA}" srcOrd="1" destOrd="0" presId="urn:microsoft.com/office/officeart/2005/8/layout/hierarchy1"/>
    <dgm:cxn modelId="{9B4A61D7-DB7E-4A19-B284-4D4D7E85776E}" type="presParOf" srcId="{BA3E24A5-B9E8-43F8-B329-D623FBE06EDA}" destId="{84BD78C9-3ABD-4772-AEC8-699E078E8952}" srcOrd="0" destOrd="0" presId="urn:microsoft.com/office/officeart/2005/8/layout/hierarchy1"/>
    <dgm:cxn modelId="{7AEDCFD2-B067-4046-9D9D-B32A65ED373C}" type="presParOf" srcId="{BA3E24A5-B9E8-43F8-B329-D623FBE06EDA}" destId="{4FEC7D6E-FA18-462D-9531-D6A1C372A803}" srcOrd="1" destOrd="0" presId="urn:microsoft.com/office/officeart/2005/8/layout/hierarchy1"/>
    <dgm:cxn modelId="{F3D2821C-FAEB-4942-8674-B4CA60E166EB}" type="presParOf" srcId="{4FEC7D6E-FA18-462D-9531-D6A1C372A803}" destId="{F583B0E7-2D42-4337-8CDB-4ACEA60ACA6E}" srcOrd="0" destOrd="0" presId="urn:microsoft.com/office/officeart/2005/8/layout/hierarchy1"/>
    <dgm:cxn modelId="{2FF8838E-929F-4144-BD1C-B3FA8E8E1430}" type="presParOf" srcId="{F583B0E7-2D42-4337-8CDB-4ACEA60ACA6E}" destId="{9A116C49-8A4B-4A2F-8E7C-600AF1F174C5}" srcOrd="0" destOrd="0" presId="urn:microsoft.com/office/officeart/2005/8/layout/hierarchy1"/>
    <dgm:cxn modelId="{C97EF14D-4522-496B-8840-48A203C7879A}" type="presParOf" srcId="{F583B0E7-2D42-4337-8CDB-4ACEA60ACA6E}" destId="{7477FC52-DECF-4849-80CD-A5E819A70870}" srcOrd="1" destOrd="0" presId="urn:microsoft.com/office/officeart/2005/8/layout/hierarchy1"/>
    <dgm:cxn modelId="{F57EC000-43F0-46A6-B0CF-7A8B2BFBE223}" type="presParOf" srcId="{4FEC7D6E-FA18-462D-9531-D6A1C372A803}" destId="{4AED4AFB-1BA2-433D-B4BA-0878A4CAD16A}" srcOrd="1" destOrd="0" presId="urn:microsoft.com/office/officeart/2005/8/layout/hierarchy1"/>
    <dgm:cxn modelId="{5F2BDC73-0F7B-48F2-8401-65C51F91E372}" type="presParOf" srcId="{BA3E24A5-B9E8-43F8-B329-D623FBE06EDA}" destId="{121CDFF2-EA94-4160-8514-68FC56B94FD8}" srcOrd="2" destOrd="0" presId="urn:microsoft.com/office/officeart/2005/8/layout/hierarchy1"/>
    <dgm:cxn modelId="{059D665C-F15A-4C54-B7CD-022F9CE5095E}" type="presParOf" srcId="{BA3E24A5-B9E8-43F8-B329-D623FBE06EDA}" destId="{B2A9A7A2-1269-406B-B92B-76695E3FBBF0}" srcOrd="3" destOrd="0" presId="urn:microsoft.com/office/officeart/2005/8/layout/hierarchy1"/>
    <dgm:cxn modelId="{BDD17744-9117-4204-A263-4C47CCF953A0}" type="presParOf" srcId="{B2A9A7A2-1269-406B-B92B-76695E3FBBF0}" destId="{B28F39B9-A0E6-4DC1-B7C3-1246B4B4AD2F}" srcOrd="0" destOrd="0" presId="urn:microsoft.com/office/officeart/2005/8/layout/hierarchy1"/>
    <dgm:cxn modelId="{4332D3BD-1672-4076-AC57-F3BCB3FFDC5B}" type="presParOf" srcId="{B28F39B9-A0E6-4DC1-B7C3-1246B4B4AD2F}" destId="{336F8A12-BB20-4AC8-B579-088E174C04DB}" srcOrd="0" destOrd="0" presId="urn:microsoft.com/office/officeart/2005/8/layout/hierarchy1"/>
    <dgm:cxn modelId="{C208695C-DD97-4C7F-9FB4-DC68A8147190}" type="presParOf" srcId="{B28F39B9-A0E6-4DC1-B7C3-1246B4B4AD2F}" destId="{CC79D20F-47C5-498E-833E-7C4909613156}" srcOrd="1" destOrd="0" presId="urn:microsoft.com/office/officeart/2005/8/layout/hierarchy1"/>
    <dgm:cxn modelId="{9B484E32-F49F-4CF1-B0BC-A8E660730E12}" type="presParOf" srcId="{B2A9A7A2-1269-406B-B92B-76695E3FBBF0}" destId="{F9D434E6-3780-4ACF-86B0-660F3771F646}" srcOrd="1" destOrd="0" presId="urn:microsoft.com/office/officeart/2005/8/layout/hierarchy1"/>
    <dgm:cxn modelId="{A86168B6-412A-41FE-9C88-CE400F9FA20D}" type="presParOf" srcId="{BA3E24A5-B9E8-43F8-B329-D623FBE06EDA}" destId="{B436271E-8CD3-4049-9613-147328E9762D}" srcOrd="4" destOrd="0" presId="urn:microsoft.com/office/officeart/2005/8/layout/hierarchy1"/>
    <dgm:cxn modelId="{43200324-2540-4D99-8166-D7FF96B0EAA1}" type="presParOf" srcId="{BA3E24A5-B9E8-43F8-B329-D623FBE06EDA}" destId="{80272992-A92F-4269-8AF9-C4992BE805E9}" srcOrd="5" destOrd="0" presId="urn:microsoft.com/office/officeart/2005/8/layout/hierarchy1"/>
    <dgm:cxn modelId="{FE8A92B6-390B-4DAE-A91A-5C15E9E23956}" type="presParOf" srcId="{80272992-A92F-4269-8AF9-C4992BE805E9}" destId="{C2BE908B-B70A-48A9-B78B-85A7312D790C}" srcOrd="0" destOrd="0" presId="urn:microsoft.com/office/officeart/2005/8/layout/hierarchy1"/>
    <dgm:cxn modelId="{7CDADC99-6F4A-4610-80B2-C495276B5AFA}" type="presParOf" srcId="{C2BE908B-B70A-48A9-B78B-85A7312D790C}" destId="{097E02C1-8354-414D-87A2-6E25A4BC157F}" srcOrd="0" destOrd="0" presId="urn:microsoft.com/office/officeart/2005/8/layout/hierarchy1"/>
    <dgm:cxn modelId="{88C80EC8-FCFB-4F48-A578-E347CEE69ACE}" type="presParOf" srcId="{C2BE908B-B70A-48A9-B78B-85A7312D790C}" destId="{CE14D8A1-9F66-4DF6-8F43-43D7C9526258}" srcOrd="1" destOrd="0" presId="urn:microsoft.com/office/officeart/2005/8/layout/hierarchy1"/>
    <dgm:cxn modelId="{8268AC71-A178-4BFD-952C-817EA1FB857D}" type="presParOf" srcId="{80272992-A92F-4269-8AF9-C4992BE805E9}" destId="{EEF7A89D-3028-44C8-BB69-1EE160D7DBD8}" srcOrd="1" destOrd="0" presId="urn:microsoft.com/office/officeart/2005/8/layout/hierarchy1"/>
    <dgm:cxn modelId="{525DE25C-2E93-452A-943C-B2A2DA824B33}" type="presParOf" srcId="{BA3E24A5-B9E8-43F8-B329-D623FBE06EDA}" destId="{9312931B-5BF0-4DF6-B997-0355DF20B7D2}" srcOrd="6" destOrd="0" presId="urn:microsoft.com/office/officeart/2005/8/layout/hierarchy1"/>
    <dgm:cxn modelId="{8F973938-5770-4E6A-9EA0-8FD1DCF9999E}" type="presParOf" srcId="{BA3E24A5-B9E8-43F8-B329-D623FBE06EDA}" destId="{0E42E8E5-395D-417C-8957-00BA638E2D01}" srcOrd="7" destOrd="0" presId="urn:microsoft.com/office/officeart/2005/8/layout/hierarchy1"/>
    <dgm:cxn modelId="{0568473F-7E17-4838-A558-8315777EEC1E}" type="presParOf" srcId="{0E42E8E5-395D-417C-8957-00BA638E2D01}" destId="{7E23CFDF-14A4-4CC0-8D5D-3A21BDEB858C}" srcOrd="0" destOrd="0" presId="urn:microsoft.com/office/officeart/2005/8/layout/hierarchy1"/>
    <dgm:cxn modelId="{167AEB6D-DFA1-416D-A4A2-AEC584115600}" type="presParOf" srcId="{7E23CFDF-14A4-4CC0-8D5D-3A21BDEB858C}" destId="{60C261B1-BBB1-4255-990F-8FBC7EC72D03}" srcOrd="0" destOrd="0" presId="urn:microsoft.com/office/officeart/2005/8/layout/hierarchy1"/>
    <dgm:cxn modelId="{195E2933-0978-477A-A96E-CAD4B2E86C90}" type="presParOf" srcId="{7E23CFDF-14A4-4CC0-8D5D-3A21BDEB858C}" destId="{4F61AD46-A05E-4DE8-9335-B6EFCC89460B}" srcOrd="1" destOrd="0" presId="urn:microsoft.com/office/officeart/2005/8/layout/hierarchy1"/>
    <dgm:cxn modelId="{EB430CC7-30BD-437E-BBD9-B112971A1DC6}" type="presParOf" srcId="{0E42E8E5-395D-417C-8957-00BA638E2D01}" destId="{C760A671-6EDC-4941-B60D-A3EA220DB007}" srcOrd="1" destOrd="0" presId="urn:microsoft.com/office/officeart/2005/8/layout/hierarchy1"/>
    <dgm:cxn modelId="{CB2C33FE-2357-4216-B5A6-A980A5DD6E2E}" type="presParOf" srcId="{982EA7D8-6EE6-4D7E-92AA-19B9A820F751}" destId="{98DAE0B2-F0C3-4B78-91C1-A5804EF2753B}" srcOrd="4" destOrd="0" presId="urn:microsoft.com/office/officeart/2005/8/layout/hierarchy1"/>
    <dgm:cxn modelId="{E87EA92B-7E68-4268-AB84-B7F7540583CF}" type="presParOf" srcId="{982EA7D8-6EE6-4D7E-92AA-19B9A820F751}" destId="{F12CF0E2-5EC6-478D-B56C-7C93695AA7FC}" srcOrd="5" destOrd="0" presId="urn:microsoft.com/office/officeart/2005/8/layout/hierarchy1"/>
    <dgm:cxn modelId="{C2DE4387-9494-41D2-921F-D4CD29D8F5A1}" type="presParOf" srcId="{F12CF0E2-5EC6-478D-B56C-7C93695AA7FC}" destId="{1375557C-5C05-4E26-9201-17EC3412ACB3}" srcOrd="0" destOrd="0" presId="urn:microsoft.com/office/officeart/2005/8/layout/hierarchy1"/>
    <dgm:cxn modelId="{E7F6BF8B-4D8B-4404-A5A8-4CD2EB1B50C5}" type="presParOf" srcId="{1375557C-5C05-4E26-9201-17EC3412ACB3}" destId="{26290336-8765-4618-9BC0-E99E7AE59E56}" srcOrd="0" destOrd="0" presId="urn:microsoft.com/office/officeart/2005/8/layout/hierarchy1"/>
    <dgm:cxn modelId="{63680B2F-F35F-4609-BD20-DD777822F0AB}" type="presParOf" srcId="{1375557C-5C05-4E26-9201-17EC3412ACB3}" destId="{78345DA2-D38F-46AE-AFFB-3C6FE04B1A19}" srcOrd="1" destOrd="0" presId="urn:microsoft.com/office/officeart/2005/8/layout/hierarchy1"/>
    <dgm:cxn modelId="{C29357BB-9987-4B0B-AFD3-F2ECA2409DE0}" type="presParOf" srcId="{F12CF0E2-5EC6-478D-B56C-7C93695AA7FC}" destId="{8BB3EEF8-AAFB-4F39-98E4-C241DFC32C39}" srcOrd="1" destOrd="0" presId="urn:microsoft.com/office/officeart/2005/8/layout/hierarchy1"/>
    <dgm:cxn modelId="{1AF6CFB7-81F8-4251-8BA0-C7E706472991}" type="presParOf" srcId="{3542CA90-63DC-448A-B7F8-3BE63EBAAD6D}" destId="{68AA8057-ED4B-4D9E-85FB-93A40D98E6B5}" srcOrd="2" destOrd="0" presId="urn:microsoft.com/office/officeart/2005/8/layout/hierarchy1"/>
    <dgm:cxn modelId="{327C7FC8-FBEB-4BC6-98D4-44149F42714F}" type="presParOf" srcId="{3542CA90-63DC-448A-B7F8-3BE63EBAAD6D}" destId="{BDB9DA64-C3AE-4C6F-95C0-A17DFAC5BA01}" srcOrd="3" destOrd="0" presId="urn:microsoft.com/office/officeart/2005/8/layout/hierarchy1"/>
    <dgm:cxn modelId="{B7EC172A-2651-48AB-A66D-8AC725149F5E}" type="presParOf" srcId="{BDB9DA64-C3AE-4C6F-95C0-A17DFAC5BA01}" destId="{29A49452-A191-4485-9F9F-AF088F0E177A}" srcOrd="0" destOrd="0" presId="urn:microsoft.com/office/officeart/2005/8/layout/hierarchy1"/>
    <dgm:cxn modelId="{9A778F34-7661-43D3-BF52-60EE60B9E9D2}" type="presParOf" srcId="{29A49452-A191-4485-9F9F-AF088F0E177A}" destId="{B49D7513-1033-43B7-9BD7-50D20657C894}" srcOrd="0" destOrd="0" presId="urn:microsoft.com/office/officeart/2005/8/layout/hierarchy1"/>
    <dgm:cxn modelId="{4539FF1A-296E-478D-88C4-F7C0B3BC8938}" type="presParOf" srcId="{29A49452-A191-4485-9F9F-AF088F0E177A}" destId="{87ABD188-792F-495F-8BEE-309700D5D118}" srcOrd="1" destOrd="0" presId="urn:microsoft.com/office/officeart/2005/8/layout/hierarchy1"/>
    <dgm:cxn modelId="{80B2033A-F50F-47E7-AADC-949CB9245F7B}" type="presParOf" srcId="{BDB9DA64-C3AE-4C6F-95C0-A17DFAC5BA01}" destId="{E7FD1605-46A3-48E6-A0E8-D062EF3BA7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A8057-ED4B-4D9E-85FB-93A40D98E6B5}">
      <dsp:nvSpPr>
        <dsp:cNvPr id="0" name=""/>
        <dsp:cNvSpPr/>
      </dsp:nvSpPr>
      <dsp:spPr>
        <a:xfrm>
          <a:off x="5175451" y="2301792"/>
          <a:ext cx="900864" cy="428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166"/>
              </a:lnTo>
              <a:lnTo>
                <a:pt x="900864" y="292166"/>
              </a:lnTo>
              <a:lnTo>
                <a:pt x="900864" y="428729"/>
              </a:lnTo>
            </a:path>
          </a:pathLst>
        </a:custGeom>
        <a:noFill/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AE0B2-F0C3-4B78-91C1-A5804EF2753B}">
      <dsp:nvSpPr>
        <dsp:cNvPr id="0" name=""/>
        <dsp:cNvSpPr/>
      </dsp:nvSpPr>
      <dsp:spPr>
        <a:xfrm>
          <a:off x="4274587" y="3666602"/>
          <a:ext cx="1801729" cy="428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166"/>
              </a:lnTo>
              <a:lnTo>
                <a:pt x="1801729" y="292166"/>
              </a:lnTo>
              <a:lnTo>
                <a:pt x="1801729" y="428729"/>
              </a:lnTo>
            </a:path>
          </a:pathLst>
        </a:custGeom>
        <a:noFill/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2931B-5BF0-4DF6-B997-0355DF20B7D2}">
      <dsp:nvSpPr>
        <dsp:cNvPr id="0" name=""/>
        <dsp:cNvSpPr/>
      </dsp:nvSpPr>
      <dsp:spPr>
        <a:xfrm>
          <a:off x="4274587" y="5031412"/>
          <a:ext cx="2702594" cy="428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166"/>
              </a:lnTo>
              <a:lnTo>
                <a:pt x="2702594" y="292166"/>
              </a:lnTo>
              <a:lnTo>
                <a:pt x="2702594" y="428729"/>
              </a:lnTo>
            </a:path>
          </a:pathLst>
        </a:custGeom>
        <a:noFill/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6271E-8CD3-4049-9613-147328E9762D}">
      <dsp:nvSpPr>
        <dsp:cNvPr id="0" name=""/>
        <dsp:cNvSpPr/>
      </dsp:nvSpPr>
      <dsp:spPr>
        <a:xfrm>
          <a:off x="4274587" y="5031412"/>
          <a:ext cx="900864" cy="428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166"/>
              </a:lnTo>
              <a:lnTo>
                <a:pt x="900864" y="292166"/>
              </a:lnTo>
              <a:lnTo>
                <a:pt x="900864" y="428729"/>
              </a:lnTo>
            </a:path>
          </a:pathLst>
        </a:custGeom>
        <a:noFill/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CDFF2-EA94-4160-8514-68FC56B94FD8}">
      <dsp:nvSpPr>
        <dsp:cNvPr id="0" name=""/>
        <dsp:cNvSpPr/>
      </dsp:nvSpPr>
      <dsp:spPr>
        <a:xfrm>
          <a:off x="3373722" y="5031412"/>
          <a:ext cx="900864" cy="428729"/>
        </a:xfrm>
        <a:custGeom>
          <a:avLst/>
          <a:gdLst/>
          <a:ahLst/>
          <a:cxnLst/>
          <a:rect l="0" t="0" r="0" b="0"/>
          <a:pathLst>
            <a:path>
              <a:moveTo>
                <a:pt x="900864" y="0"/>
              </a:moveTo>
              <a:lnTo>
                <a:pt x="900864" y="292166"/>
              </a:lnTo>
              <a:lnTo>
                <a:pt x="0" y="292166"/>
              </a:lnTo>
              <a:lnTo>
                <a:pt x="0" y="428729"/>
              </a:lnTo>
            </a:path>
          </a:pathLst>
        </a:custGeom>
        <a:noFill/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D78C9-3ABD-4772-AEC8-699E078E8952}">
      <dsp:nvSpPr>
        <dsp:cNvPr id="0" name=""/>
        <dsp:cNvSpPr/>
      </dsp:nvSpPr>
      <dsp:spPr>
        <a:xfrm>
          <a:off x="1571993" y="5031412"/>
          <a:ext cx="2702594" cy="428729"/>
        </a:xfrm>
        <a:custGeom>
          <a:avLst/>
          <a:gdLst/>
          <a:ahLst/>
          <a:cxnLst/>
          <a:rect l="0" t="0" r="0" b="0"/>
          <a:pathLst>
            <a:path>
              <a:moveTo>
                <a:pt x="2702594" y="0"/>
              </a:moveTo>
              <a:lnTo>
                <a:pt x="2702594" y="292166"/>
              </a:lnTo>
              <a:lnTo>
                <a:pt x="0" y="292166"/>
              </a:lnTo>
              <a:lnTo>
                <a:pt x="0" y="428729"/>
              </a:lnTo>
            </a:path>
          </a:pathLst>
        </a:custGeom>
        <a:noFill/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914B0-AD56-46FE-91FC-0671E47AF86C}">
      <dsp:nvSpPr>
        <dsp:cNvPr id="0" name=""/>
        <dsp:cNvSpPr/>
      </dsp:nvSpPr>
      <dsp:spPr>
        <a:xfrm>
          <a:off x="4228867" y="3666602"/>
          <a:ext cx="91440" cy="428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8729"/>
              </a:lnTo>
            </a:path>
          </a:pathLst>
        </a:custGeom>
        <a:noFill/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98E35-A81E-45C3-AD5B-CC9E197052B4}">
      <dsp:nvSpPr>
        <dsp:cNvPr id="0" name=""/>
        <dsp:cNvSpPr/>
      </dsp:nvSpPr>
      <dsp:spPr>
        <a:xfrm>
          <a:off x="2472857" y="3666602"/>
          <a:ext cx="1801729" cy="428729"/>
        </a:xfrm>
        <a:custGeom>
          <a:avLst/>
          <a:gdLst/>
          <a:ahLst/>
          <a:cxnLst/>
          <a:rect l="0" t="0" r="0" b="0"/>
          <a:pathLst>
            <a:path>
              <a:moveTo>
                <a:pt x="1801729" y="0"/>
              </a:moveTo>
              <a:lnTo>
                <a:pt x="1801729" y="292166"/>
              </a:lnTo>
              <a:lnTo>
                <a:pt x="0" y="292166"/>
              </a:lnTo>
              <a:lnTo>
                <a:pt x="0" y="428729"/>
              </a:lnTo>
            </a:path>
          </a:pathLst>
        </a:custGeom>
        <a:noFill/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3BE06-2D68-4C86-A5A0-82FC39635718}">
      <dsp:nvSpPr>
        <dsp:cNvPr id="0" name=""/>
        <dsp:cNvSpPr/>
      </dsp:nvSpPr>
      <dsp:spPr>
        <a:xfrm>
          <a:off x="4274587" y="2301792"/>
          <a:ext cx="900864" cy="428729"/>
        </a:xfrm>
        <a:custGeom>
          <a:avLst/>
          <a:gdLst/>
          <a:ahLst/>
          <a:cxnLst/>
          <a:rect l="0" t="0" r="0" b="0"/>
          <a:pathLst>
            <a:path>
              <a:moveTo>
                <a:pt x="900864" y="0"/>
              </a:moveTo>
              <a:lnTo>
                <a:pt x="900864" y="292166"/>
              </a:lnTo>
              <a:lnTo>
                <a:pt x="0" y="292166"/>
              </a:lnTo>
              <a:lnTo>
                <a:pt x="0" y="428729"/>
              </a:lnTo>
            </a:path>
          </a:pathLst>
        </a:custGeom>
        <a:noFill/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8DF0E-A92D-4AC4-B596-08AFB3FB20FE}">
      <dsp:nvSpPr>
        <dsp:cNvPr id="0" name=""/>
        <dsp:cNvSpPr/>
      </dsp:nvSpPr>
      <dsp:spPr>
        <a:xfrm>
          <a:off x="4274587" y="936982"/>
          <a:ext cx="900864" cy="428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166"/>
              </a:lnTo>
              <a:lnTo>
                <a:pt x="900864" y="292166"/>
              </a:lnTo>
              <a:lnTo>
                <a:pt x="900864" y="428729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B8737-6098-4240-980A-D2D9FE20CF68}">
      <dsp:nvSpPr>
        <dsp:cNvPr id="0" name=""/>
        <dsp:cNvSpPr/>
      </dsp:nvSpPr>
      <dsp:spPr>
        <a:xfrm>
          <a:off x="3373722" y="936982"/>
          <a:ext cx="900864" cy="428729"/>
        </a:xfrm>
        <a:custGeom>
          <a:avLst/>
          <a:gdLst/>
          <a:ahLst/>
          <a:cxnLst/>
          <a:rect l="0" t="0" r="0" b="0"/>
          <a:pathLst>
            <a:path>
              <a:moveTo>
                <a:pt x="900864" y="0"/>
              </a:moveTo>
              <a:lnTo>
                <a:pt x="900864" y="292166"/>
              </a:lnTo>
              <a:lnTo>
                <a:pt x="0" y="292166"/>
              </a:lnTo>
              <a:lnTo>
                <a:pt x="0" y="428729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518A4-7407-4DB9-9E92-59D786659A37}">
      <dsp:nvSpPr>
        <dsp:cNvPr id="0" name=""/>
        <dsp:cNvSpPr/>
      </dsp:nvSpPr>
      <dsp:spPr>
        <a:xfrm>
          <a:off x="3537516" y="901"/>
          <a:ext cx="1474142" cy="9360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88218-F25C-4E58-B3B4-2614AC8E7D19}">
      <dsp:nvSpPr>
        <dsp:cNvPr id="0" name=""/>
        <dsp:cNvSpPr/>
      </dsp:nvSpPr>
      <dsp:spPr>
        <a:xfrm>
          <a:off x="3701309" y="156505"/>
          <a:ext cx="1474142" cy="936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>
              <a:solidFill>
                <a:srgbClr val="00B0F0"/>
              </a:solidFill>
            </a:rPr>
            <a:t>Абрам Петрович Ганнибал </a:t>
          </a:r>
          <a:endParaRPr lang="ru-RU" sz="1300" b="1" kern="1200" dirty="0">
            <a:solidFill>
              <a:srgbClr val="00B0F0"/>
            </a:solidFill>
          </a:endParaRPr>
        </a:p>
      </dsp:txBody>
      <dsp:txXfrm>
        <a:off x="3728726" y="183922"/>
        <a:ext cx="1419308" cy="881246"/>
      </dsp:txXfrm>
    </dsp:sp>
    <dsp:sp modelId="{66DD2F68-567B-4153-BEAF-E5B806FFA836}">
      <dsp:nvSpPr>
        <dsp:cNvPr id="0" name=""/>
        <dsp:cNvSpPr/>
      </dsp:nvSpPr>
      <dsp:spPr>
        <a:xfrm>
          <a:off x="2636651" y="1365711"/>
          <a:ext cx="1474142" cy="9360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0D1D3-3B07-4ACB-9651-E4F3FFC74D9C}">
      <dsp:nvSpPr>
        <dsp:cNvPr id="0" name=""/>
        <dsp:cNvSpPr/>
      </dsp:nvSpPr>
      <dsp:spPr>
        <a:xfrm>
          <a:off x="2800444" y="1521315"/>
          <a:ext cx="1474142" cy="936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Осип Абрамович</a:t>
          </a:r>
          <a:endParaRPr lang="ru-RU" sz="1300" kern="1200" dirty="0"/>
        </a:p>
      </dsp:txBody>
      <dsp:txXfrm>
        <a:off x="2827861" y="1548732"/>
        <a:ext cx="1419308" cy="881246"/>
      </dsp:txXfrm>
    </dsp:sp>
    <dsp:sp modelId="{B2AD6474-8DE7-4AA2-895D-1B7C58928168}">
      <dsp:nvSpPr>
        <dsp:cNvPr id="0" name=""/>
        <dsp:cNvSpPr/>
      </dsp:nvSpPr>
      <dsp:spPr>
        <a:xfrm>
          <a:off x="4438380" y="1365711"/>
          <a:ext cx="1474142" cy="9360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DFA2D-916F-458F-BAA5-7E343D7202F2}">
      <dsp:nvSpPr>
        <dsp:cNvPr id="0" name=""/>
        <dsp:cNvSpPr/>
      </dsp:nvSpPr>
      <dsp:spPr>
        <a:xfrm>
          <a:off x="4602174" y="1521315"/>
          <a:ext cx="1474142" cy="936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>
              <a:solidFill>
                <a:srgbClr val="00B0F0"/>
              </a:solidFill>
            </a:rPr>
            <a:t>Марья Алексеевна Ганнибал</a:t>
          </a:r>
          <a:endParaRPr lang="ru-RU" sz="1300" b="1" kern="1200" dirty="0">
            <a:solidFill>
              <a:srgbClr val="00B0F0"/>
            </a:solidFill>
          </a:endParaRPr>
        </a:p>
      </dsp:txBody>
      <dsp:txXfrm>
        <a:off x="4629591" y="1548732"/>
        <a:ext cx="1419308" cy="881246"/>
      </dsp:txXfrm>
    </dsp:sp>
    <dsp:sp modelId="{39330869-5D9F-44B5-A316-34CDC9F11D3F}">
      <dsp:nvSpPr>
        <dsp:cNvPr id="0" name=""/>
        <dsp:cNvSpPr/>
      </dsp:nvSpPr>
      <dsp:spPr>
        <a:xfrm>
          <a:off x="3537516" y="2730521"/>
          <a:ext cx="1474142" cy="9360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728AE-A645-4ECD-BCAE-122F4D0C6C4D}">
      <dsp:nvSpPr>
        <dsp:cNvPr id="0" name=""/>
        <dsp:cNvSpPr/>
      </dsp:nvSpPr>
      <dsp:spPr>
        <a:xfrm>
          <a:off x="3701309" y="2886125"/>
          <a:ext cx="1474142" cy="936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>
              <a:solidFill>
                <a:srgbClr val="00B0F0"/>
              </a:solidFill>
            </a:rPr>
            <a:t>Надежда Осиповна Пушкина </a:t>
          </a:r>
          <a:endParaRPr lang="ru-RU" sz="1300" b="1" kern="1200" dirty="0">
            <a:solidFill>
              <a:srgbClr val="00B0F0"/>
            </a:solidFill>
          </a:endParaRPr>
        </a:p>
      </dsp:txBody>
      <dsp:txXfrm>
        <a:off x="3728726" y="2913542"/>
        <a:ext cx="1419308" cy="881246"/>
      </dsp:txXfrm>
    </dsp:sp>
    <dsp:sp modelId="{C09F787C-3A47-48D7-B594-C27D5D8E5364}">
      <dsp:nvSpPr>
        <dsp:cNvPr id="0" name=""/>
        <dsp:cNvSpPr/>
      </dsp:nvSpPr>
      <dsp:spPr>
        <a:xfrm>
          <a:off x="1735786" y="4095331"/>
          <a:ext cx="1474142" cy="9360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8E309-A3B5-4CDF-AE65-46830BEA8FA6}">
      <dsp:nvSpPr>
        <dsp:cNvPr id="0" name=""/>
        <dsp:cNvSpPr/>
      </dsp:nvSpPr>
      <dsp:spPr>
        <a:xfrm>
          <a:off x="1899580" y="4250935"/>
          <a:ext cx="1474142" cy="936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>
              <a:solidFill>
                <a:srgbClr val="00B0F0"/>
              </a:solidFill>
            </a:rPr>
            <a:t>Ольга Сергеевна Павлищева</a:t>
          </a:r>
          <a:r>
            <a:rPr lang="ru-RU" sz="1300" kern="1200" dirty="0" smtClean="0">
              <a:solidFill>
                <a:srgbClr val="00B0F0"/>
              </a:solidFill>
            </a:rPr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926997" y="4278352"/>
        <a:ext cx="1419308" cy="881246"/>
      </dsp:txXfrm>
    </dsp:sp>
    <dsp:sp modelId="{77B60A69-86C9-48C0-B405-A212EA401D65}">
      <dsp:nvSpPr>
        <dsp:cNvPr id="0" name=""/>
        <dsp:cNvSpPr/>
      </dsp:nvSpPr>
      <dsp:spPr>
        <a:xfrm>
          <a:off x="3537516" y="4095331"/>
          <a:ext cx="1474142" cy="9360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ED96E-78D4-46C6-9D45-C4D37F1AF002}">
      <dsp:nvSpPr>
        <dsp:cNvPr id="0" name=""/>
        <dsp:cNvSpPr/>
      </dsp:nvSpPr>
      <dsp:spPr>
        <a:xfrm>
          <a:off x="3701309" y="4250935"/>
          <a:ext cx="1474142" cy="936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Александр Сергеевич Пушкин</a:t>
          </a:r>
          <a:endParaRPr lang="ru-RU" sz="1300" kern="1200" dirty="0"/>
        </a:p>
      </dsp:txBody>
      <dsp:txXfrm>
        <a:off x="3728726" y="4278352"/>
        <a:ext cx="1419308" cy="881246"/>
      </dsp:txXfrm>
    </dsp:sp>
    <dsp:sp modelId="{9A116C49-8A4B-4A2F-8E7C-600AF1F174C5}">
      <dsp:nvSpPr>
        <dsp:cNvPr id="0" name=""/>
        <dsp:cNvSpPr/>
      </dsp:nvSpPr>
      <dsp:spPr>
        <a:xfrm>
          <a:off x="834921" y="5460142"/>
          <a:ext cx="1474142" cy="9360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7FC52-DECF-4849-80CD-A5E819A70870}">
      <dsp:nvSpPr>
        <dsp:cNvPr id="0" name=""/>
        <dsp:cNvSpPr/>
      </dsp:nvSpPr>
      <dsp:spPr>
        <a:xfrm>
          <a:off x="998715" y="5615745"/>
          <a:ext cx="1474142" cy="936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>
              <a:solidFill>
                <a:srgbClr val="00B0F0"/>
              </a:solidFill>
              <a:hlinkClick xmlns:r="http://schemas.openxmlformats.org/officeDocument/2006/relationships" r:id="" action="ppaction://hlinksldjump"/>
            </a:rPr>
            <a:t>Мария Александровна Пушкина </a:t>
          </a:r>
          <a:endParaRPr lang="ru-RU" sz="1300" b="1" kern="1200" dirty="0">
            <a:solidFill>
              <a:srgbClr val="00B0F0"/>
            </a:solidFill>
          </a:endParaRPr>
        </a:p>
      </dsp:txBody>
      <dsp:txXfrm>
        <a:off x="1026132" y="5643162"/>
        <a:ext cx="1419308" cy="881246"/>
      </dsp:txXfrm>
    </dsp:sp>
    <dsp:sp modelId="{336F8A12-BB20-4AC8-B579-088E174C04DB}">
      <dsp:nvSpPr>
        <dsp:cNvPr id="0" name=""/>
        <dsp:cNvSpPr/>
      </dsp:nvSpPr>
      <dsp:spPr>
        <a:xfrm>
          <a:off x="2636651" y="5460142"/>
          <a:ext cx="1474142" cy="9360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9D20F-47C5-498E-833E-7C4909613156}">
      <dsp:nvSpPr>
        <dsp:cNvPr id="0" name=""/>
        <dsp:cNvSpPr/>
      </dsp:nvSpPr>
      <dsp:spPr>
        <a:xfrm>
          <a:off x="2800444" y="5615745"/>
          <a:ext cx="1474142" cy="936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>
              <a:solidFill>
                <a:srgbClr val="00B0F0"/>
              </a:solidFill>
              <a:hlinkClick xmlns:r="http://schemas.openxmlformats.org/officeDocument/2006/relationships" r:id="" action="ppaction://hlinksldjump"/>
            </a:rPr>
            <a:t>Александр Александрович Пушкин </a:t>
          </a:r>
          <a:endParaRPr lang="ru-RU" sz="1300" b="1" kern="1200" dirty="0">
            <a:solidFill>
              <a:srgbClr val="00B0F0"/>
            </a:solidFill>
          </a:endParaRPr>
        </a:p>
      </dsp:txBody>
      <dsp:txXfrm>
        <a:off x="2827861" y="5643162"/>
        <a:ext cx="1419308" cy="881246"/>
      </dsp:txXfrm>
    </dsp:sp>
    <dsp:sp modelId="{097E02C1-8354-414D-87A2-6E25A4BC157F}">
      <dsp:nvSpPr>
        <dsp:cNvPr id="0" name=""/>
        <dsp:cNvSpPr/>
      </dsp:nvSpPr>
      <dsp:spPr>
        <a:xfrm>
          <a:off x="4438380" y="5460142"/>
          <a:ext cx="1474142" cy="9360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4D8A1-9F66-4DF6-8F43-43D7C9526258}">
      <dsp:nvSpPr>
        <dsp:cNvPr id="0" name=""/>
        <dsp:cNvSpPr/>
      </dsp:nvSpPr>
      <dsp:spPr>
        <a:xfrm>
          <a:off x="4602174" y="5615745"/>
          <a:ext cx="1474142" cy="936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>
              <a:solidFill>
                <a:srgbClr val="00B0F0"/>
              </a:solidFill>
            </a:rPr>
            <a:t>Григорий Александрович Пушкин </a:t>
          </a:r>
          <a:endParaRPr lang="ru-RU" sz="1300" b="1" kern="1200" dirty="0">
            <a:solidFill>
              <a:srgbClr val="00B0F0"/>
            </a:solidFill>
          </a:endParaRPr>
        </a:p>
      </dsp:txBody>
      <dsp:txXfrm>
        <a:off x="4629591" y="5643162"/>
        <a:ext cx="1419308" cy="881246"/>
      </dsp:txXfrm>
    </dsp:sp>
    <dsp:sp modelId="{60C261B1-BBB1-4255-990F-8FBC7EC72D03}">
      <dsp:nvSpPr>
        <dsp:cNvPr id="0" name=""/>
        <dsp:cNvSpPr/>
      </dsp:nvSpPr>
      <dsp:spPr>
        <a:xfrm>
          <a:off x="6240110" y="5460142"/>
          <a:ext cx="1474142" cy="9360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1AD46-A05E-4DE8-9335-B6EFCC89460B}">
      <dsp:nvSpPr>
        <dsp:cNvPr id="0" name=""/>
        <dsp:cNvSpPr/>
      </dsp:nvSpPr>
      <dsp:spPr>
        <a:xfrm>
          <a:off x="6403903" y="5615745"/>
          <a:ext cx="1474142" cy="936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>
              <a:solidFill>
                <a:srgbClr val="00B0F0"/>
              </a:solidFill>
            </a:rPr>
            <a:t>Наталья Александровна Пушкина </a:t>
          </a:r>
          <a:endParaRPr lang="ru-RU" sz="1300" b="1" kern="1200" dirty="0">
            <a:solidFill>
              <a:srgbClr val="00B0F0"/>
            </a:solidFill>
          </a:endParaRPr>
        </a:p>
      </dsp:txBody>
      <dsp:txXfrm>
        <a:off x="6431320" y="5643162"/>
        <a:ext cx="1419308" cy="881246"/>
      </dsp:txXfrm>
    </dsp:sp>
    <dsp:sp modelId="{26290336-8765-4618-9BC0-E99E7AE59E56}">
      <dsp:nvSpPr>
        <dsp:cNvPr id="0" name=""/>
        <dsp:cNvSpPr/>
      </dsp:nvSpPr>
      <dsp:spPr>
        <a:xfrm>
          <a:off x="5339245" y="4095331"/>
          <a:ext cx="1474142" cy="9360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45DA2-D38F-46AE-AFFB-3C6FE04B1A19}">
      <dsp:nvSpPr>
        <dsp:cNvPr id="0" name=""/>
        <dsp:cNvSpPr/>
      </dsp:nvSpPr>
      <dsp:spPr>
        <a:xfrm>
          <a:off x="5503039" y="4250935"/>
          <a:ext cx="1474142" cy="936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hlinkClick xmlns:r="http://schemas.openxmlformats.org/officeDocument/2006/relationships" r:id="" action="ppaction://hlinksldjump"/>
            </a:rPr>
            <a:t>Лев Сергеевич Пушкин</a:t>
          </a: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 </a:t>
          </a:r>
          <a:endParaRPr lang="ru-RU" sz="1300" kern="1200" dirty="0"/>
        </a:p>
      </dsp:txBody>
      <dsp:txXfrm>
        <a:off x="5530456" y="4278352"/>
        <a:ext cx="1419308" cy="881246"/>
      </dsp:txXfrm>
    </dsp:sp>
    <dsp:sp modelId="{B49D7513-1033-43B7-9BD7-50D20657C894}">
      <dsp:nvSpPr>
        <dsp:cNvPr id="0" name=""/>
        <dsp:cNvSpPr/>
      </dsp:nvSpPr>
      <dsp:spPr>
        <a:xfrm>
          <a:off x="5339245" y="2730521"/>
          <a:ext cx="1474142" cy="9360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BD188-792F-495F-8BEE-309700D5D118}">
      <dsp:nvSpPr>
        <dsp:cNvPr id="0" name=""/>
        <dsp:cNvSpPr/>
      </dsp:nvSpPr>
      <dsp:spPr>
        <a:xfrm>
          <a:off x="5503039" y="2886125"/>
          <a:ext cx="1474142" cy="936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hlinkClick xmlns:r="http://schemas.openxmlformats.org/officeDocument/2006/relationships" r:id="" action="ppaction://hlinksldjump"/>
            </a:rPr>
            <a:t>Сергей Львович</a:t>
          </a: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ru-RU" sz="1300" b="1" kern="1200" dirty="0" smtClean="0">
              <a:hlinkClick xmlns:r="http://schemas.openxmlformats.org/officeDocument/2006/relationships" r:id="" action="ppaction://hlinksldjump"/>
            </a:rPr>
            <a:t>Пушкин</a:t>
          </a:r>
          <a:endParaRPr lang="ru-RU" sz="1300" kern="1200" dirty="0"/>
        </a:p>
      </dsp:txBody>
      <dsp:txXfrm>
        <a:off x="5530456" y="2913542"/>
        <a:ext cx="1419308" cy="881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FDE4C-AE8D-4B25-8363-0EC68B9300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FB9CB-EDF7-4CA6-95FB-7E84CEEE1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82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FB9CB-EDF7-4CA6-95FB-7E84CEEE1AA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204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FB9CB-EDF7-4CA6-95FB-7E84CEEE1AA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861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Моя Родословная А.С. Пушкин</a:t>
            </a:r>
          </a:p>
          <a:p>
            <a:r>
              <a:rPr lang="ru-RU" sz="1600" dirty="0" smtClean="0"/>
              <a:t>Смеясь жестоко над собратом,</a:t>
            </a:r>
          </a:p>
          <a:p>
            <a:r>
              <a:rPr lang="ru-RU" sz="1600" dirty="0" smtClean="0"/>
              <a:t>Писаки русские толпой</a:t>
            </a:r>
          </a:p>
          <a:p>
            <a:r>
              <a:rPr lang="ru-RU" sz="1600" dirty="0" smtClean="0"/>
              <a:t>Меня зовут аристократом:</a:t>
            </a:r>
          </a:p>
          <a:p>
            <a:r>
              <a:rPr lang="ru-RU" sz="1600" dirty="0" smtClean="0"/>
              <a:t>Смотри, пожалуй, вздор какой!</a:t>
            </a:r>
          </a:p>
          <a:p>
            <a:r>
              <a:rPr lang="ru-RU" sz="1600" dirty="0" smtClean="0"/>
              <a:t>Не офицер я, не асессор,</a:t>
            </a:r>
          </a:p>
          <a:p>
            <a:r>
              <a:rPr lang="ru-RU" sz="1600" dirty="0" smtClean="0"/>
              <a:t>Я по кресту не дворянин,</a:t>
            </a:r>
          </a:p>
          <a:p>
            <a:r>
              <a:rPr lang="ru-RU" sz="1600" dirty="0" smtClean="0"/>
              <a:t>Не академик, не профессор;</a:t>
            </a:r>
          </a:p>
          <a:p>
            <a:r>
              <a:rPr lang="ru-RU" sz="1600" dirty="0" smtClean="0"/>
              <a:t>Я просто русский мещанин.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FB9CB-EDF7-4CA6-95FB-7E84CEEE1AA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39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FB9CB-EDF7-4CA6-95FB-7E84CEEE1AA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91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Друзьями его детства были бабушка Марья Алексеевна и нянюшка Арина Родионовна. Марья Алексеевна была женщина замечательная и отличалась опытностью и здравым смыслом. Нянюшка Арина Родионовна поражала знанием народной поэзии: ей известен был весь сказочный мир. Этим двум женщинам обязан был Пушкин наиболее поэтическими элементами своей музы: в то время как Арина Родионовна раскрывала перед ним сокровища народного эпоса, Марья Алексеевна увлекала его рассказами о старине и о своих молодых годах, в исторический мир старых дворянских преданий и нравов XVIII столетия.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FB9CB-EDF7-4CA6-95FB-7E84CEEE1AA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8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/>
              <a:t>До семилетнего возраста Пушкин не только не представлял собой чего-либо замечательного, но, напротив, неповоротливостью, тучностью, робостью приводил в отчаяние родителей, и они опасались даже за его умственные способности. Ему не пришлось быть любимым сыном. Надежда Осиповна выказывала предпочтение дочери Ольге и младшему сыну Льву. Это имело большое влияние на Пушкина. Не избалованный в детстве угождениями, он легко переносил лишения и рано привык к мысли - искать опоры в самом себе. Может быть такое отношение матери к старшему сыну и привело к тому, что у Пушкина нет стихов, посвящённых матери?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FB9CB-EDF7-4CA6-95FB-7E84CEEE1AA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44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b="1" dirty="0" smtClean="0">
                <a:effectLst/>
              </a:rPr>
              <a:t>Николай</a:t>
            </a:r>
            <a:r>
              <a:rPr lang="en-US" sz="1600" b="1" dirty="0" smtClean="0">
                <a:effectLst/>
              </a:rPr>
              <a:t> -</a:t>
            </a:r>
            <a:r>
              <a:rPr lang="ru-RU" sz="1600" b="1" dirty="0" smtClean="0">
                <a:effectLst/>
              </a:rPr>
              <a:t>у</a:t>
            </a:r>
            <a:r>
              <a:rPr lang="ru-RU" sz="1600" dirty="0" smtClean="0"/>
              <a:t>мер в раннем детстве. Похоронен в Больших </a:t>
            </a:r>
            <a:r>
              <a:rPr lang="ru-RU" sz="1600" dirty="0" err="1" smtClean="0"/>
              <a:t>Вязьмах</a:t>
            </a:r>
            <a:r>
              <a:rPr lang="ru-RU" sz="1600" dirty="0" smtClean="0"/>
              <a:t>. Поэт в программе "Автобиографии" записал: "Смерть Николая".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FB9CB-EDF7-4CA6-95FB-7E84CEEE1AA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937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Уделом поэта, мечтавшего уединиться в деревенской тиши, чтобы</a:t>
            </a:r>
            <a:r>
              <a:rPr lang="ru-RU" sz="1600" baseline="0" dirty="0" smtClean="0"/>
              <a:t> творить, стал поиск денег «во что бы то ни стало на туалеты жены и светскую жизнь». Может быть, Натали и была хорошим человеком, но не в её силах было идти рука об руку со светлым гением. Известно её равнодушие к творчеству мужа.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FB9CB-EDF7-4CA6-95FB-7E84CEEE1AA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878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FB9CB-EDF7-4CA6-95FB-7E84CEEE1AA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274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FB9CB-EDF7-4CA6-95FB-7E84CEEE1AA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07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5CF3-B616-4434-9F68-6472AD9E0954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5C05-5CC2-4612-BB50-33E24288AD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5CF3-B616-4434-9F68-6472AD9E0954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5C05-5CC2-4612-BB50-33E24288A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5CF3-B616-4434-9F68-6472AD9E0954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5C05-5CC2-4612-BB50-33E24288A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5CF3-B616-4434-9F68-6472AD9E0954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5C05-5CC2-4612-BB50-33E24288AD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5CF3-B616-4434-9F68-6472AD9E0954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5C05-5CC2-4612-BB50-33E24288A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5CF3-B616-4434-9F68-6472AD9E0954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5C05-5CC2-4612-BB50-33E24288AD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5CF3-B616-4434-9F68-6472AD9E0954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5C05-5CC2-4612-BB50-33E24288AD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5CF3-B616-4434-9F68-6472AD9E0954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5C05-5CC2-4612-BB50-33E24288A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5CF3-B616-4434-9F68-6472AD9E0954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5C05-5CC2-4612-BB50-33E24288A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5CF3-B616-4434-9F68-6472AD9E0954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5C05-5CC2-4612-BB50-33E24288A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5CF3-B616-4434-9F68-6472AD9E0954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5C05-5CC2-4612-BB50-33E24288AD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5E5CF3-B616-4434-9F68-6472AD9E0954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635C05-5CC2-4612-BB50-33E24288AD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8115240" cy="2152650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Семья Александра Сергеевича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96878"/>
            <a:ext cx="254158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4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064896" cy="204940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800" dirty="0" smtClean="0"/>
              <a:t>Каждый из нас находит в его творчестве и биографии созвучие своей душе: в каждом возрасте поэт раскрывается для нас по - новому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3"/>
          <a:stretch/>
        </p:blipFill>
        <p:spPr bwMode="auto">
          <a:xfrm>
            <a:off x="1223628" y="2417283"/>
            <a:ext cx="1944216" cy="23341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76872"/>
            <a:ext cx="2992601" cy="223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272" y="4175828"/>
            <a:ext cx="2304256" cy="256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906942"/>
            <a:ext cx="2448272" cy="182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89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Герб семьи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579" y="548680"/>
            <a:ext cx="3611477" cy="347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9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53315159"/>
              </p:ext>
            </p:extLst>
          </p:nvPr>
        </p:nvGraphicFramePr>
        <p:xfrm>
          <a:off x="323528" y="116632"/>
          <a:ext cx="871296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Управляющая кнопка: настраиваемая 1">
            <a:hlinkClick r:id="" action="ppaction://hlinkshowjump?jump=lastslide" highlightClick="1"/>
          </p:cNvPr>
          <p:cNvSpPr/>
          <p:nvPr/>
        </p:nvSpPr>
        <p:spPr>
          <a:xfrm>
            <a:off x="8721036" y="6381328"/>
            <a:ext cx="260604" cy="216024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372168"/>
            <a:ext cx="748883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hlinkClick r:id="rId3" action="ppaction://hlinksldjump"/>
              </a:rPr>
              <a:t>Дедушка и бабушка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92696"/>
            <a:ext cx="4166175" cy="3513543"/>
          </a:xfrm>
        </p:spPr>
        <p:txBody>
          <a:bodyPr/>
          <a:lstStyle/>
          <a:p>
            <a:pPr marL="45720" lv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Осип Абрамович</a:t>
            </a:r>
          </a:p>
          <a:p>
            <a:pPr marL="45720" indent="0">
              <a:buNone/>
            </a:pPr>
            <a:r>
              <a:rPr lang="ru-RU" dirty="0" smtClean="0"/>
              <a:t>Служа </a:t>
            </a:r>
            <a:r>
              <a:rPr lang="ru-RU" dirty="0"/>
              <a:t>в артиллерии, он отличался необузданным нравом и до такой степени был предан излишествам, что сделался ужасом семьи.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Марья Алексеевна </a:t>
            </a:r>
            <a:r>
              <a:rPr lang="ru-RU" dirty="0"/>
              <a:t>была женщина замечательная и отличалась опытностью и здравым смыслом</a:t>
            </a:r>
            <a:r>
              <a:rPr lang="ru-RU" dirty="0" smtClean="0"/>
              <a:t>.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Бабушка увлекала поэта </a:t>
            </a:r>
            <a:r>
              <a:rPr lang="ru-RU" sz="2400" dirty="0">
                <a:solidFill>
                  <a:schemeClr val="tx1"/>
                </a:solidFill>
              </a:rPr>
              <a:t>рассказами о старине и о своих молодых годах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4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3808" y="4372168"/>
            <a:ext cx="36004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hlinkClick r:id="rId3" action="ppaction://hlinksldjump"/>
              </a:rPr>
              <a:t>Родители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4464496" cy="439248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Сергей Львович </a:t>
            </a:r>
            <a:r>
              <a:rPr lang="ru-RU" dirty="0">
                <a:effectLst/>
              </a:rPr>
              <a:t>был тесно связан с литературными кругами, знаком с Д.И. Фонвизиным, </a:t>
            </a:r>
            <a:r>
              <a:rPr lang="ru-RU" dirty="0" smtClean="0">
                <a:effectLst/>
              </a:rPr>
              <a:t>П.А</a:t>
            </a:r>
            <a:r>
              <a:rPr lang="ru-RU" dirty="0">
                <a:effectLst/>
              </a:rPr>
              <a:t>. Вяземским, В.А. Жуковским, Н.М. Карамзиным и многими другими литераторами. Пушкин-отец писал стихи и даже целые поэмы, оставил краткие воспоминания о сыне.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860032" y="188640"/>
            <a:ext cx="3816424" cy="3960440"/>
          </a:xfrm>
        </p:spPr>
        <p:txBody>
          <a:bodyPr>
            <a:normAutofit fontScale="92500"/>
          </a:bodyPr>
          <a:lstStyle/>
          <a:p>
            <a:pPr marL="18288" lvl="0" indent="0"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Надежда Осиповна</a:t>
            </a:r>
          </a:p>
          <a:p>
            <a:pPr marL="18288" indent="0">
              <a:buNone/>
            </a:pPr>
            <a:r>
              <a:rPr lang="ru-RU" dirty="0" smtClean="0">
                <a:effectLst/>
              </a:rPr>
              <a:t>Молодая</a:t>
            </a:r>
            <a:r>
              <a:rPr lang="ru-RU" dirty="0">
                <a:effectLst/>
              </a:rPr>
              <a:t>, красивая креолка, избалованная с детства потворствами, </a:t>
            </a:r>
            <a:r>
              <a:rPr lang="ru-RU" dirty="0" smtClean="0">
                <a:effectLst/>
              </a:rPr>
              <a:t>капризная. Постоянно </a:t>
            </a:r>
            <a:r>
              <a:rPr lang="ru-RU" dirty="0">
                <a:effectLst/>
              </a:rPr>
              <a:t>навещает сына </a:t>
            </a:r>
            <a:r>
              <a:rPr lang="ru-RU" dirty="0" smtClean="0">
                <a:effectLst/>
              </a:rPr>
              <a:t>Александра </a:t>
            </a:r>
            <a:r>
              <a:rPr lang="ru-RU" dirty="0">
                <a:effectLst/>
              </a:rPr>
              <a:t>в Лицее. Принимает участие в судьбе ссыльного поэта, с одобрения В.А. Жуковского и Н.М. Карамзина, но без ведома сына.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24032"/>
            <a:ext cx="2664296" cy="297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t="3566" r="7165"/>
          <a:stretch/>
        </p:blipFill>
        <p:spPr bwMode="auto">
          <a:xfrm>
            <a:off x="6330461" y="3685781"/>
            <a:ext cx="2813539" cy="325475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8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3617"/>
            <a:ext cx="2376264" cy="273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6264" y="4372168"/>
            <a:ext cx="5929536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hlinkClick r:id="rId4" action="ppaction://hlinksldjump"/>
              </a:rPr>
              <a:t>Сестра и брат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19"/>
            <a:ext cx="3878143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Ольга Сергеевна Павлищева </a:t>
            </a:r>
          </a:p>
          <a:p>
            <a:pPr marL="45720" indent="0">
              <a:buNone/>
            </a:pPr>
            <a:r>
              <a:rPr lang="ru-RU" dirty="0" smtClean="0"/>
              <a:t>Урожденная </a:t>
            </a:r>
            <a:r>
              <a:rPr lang="ru-RU" dirty="0"/>
              <a:t>Пушкина, была всегда дружна с братом Александром. В 1824г. в ссоре Пушкина с отцом приняла сторону брата.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959296" cy="34747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Лев Сергеевич Пушкин </a:t>
            </a:r>
          </a:p>
          <a:p>
            <a:pPr marL="45720" indent="0">
              <a:buNone/>
            </a:pPr>
            <a:r>
              <a:rPr lang="ru-RU" dirty="0" smtClean="0"/>
              <a:t>Воспитанник </a:t>
            </a:r>
            <a:r>
              <a:rPr lang="ru-RU" dirty="0"/>
              <a:t>Благородного пансиона при Царскосельском Лицее и Благородного пансиона при Главном Педагогическом институте, курса которого не окончил. </a:t>
            </a:r>
            <a:r>
              <a:rPr lang="ru-RU" dirty="0" smtClean="0"/>
              <a:t>Пушкин </a:t>
            </a:r>
            <a:r>
              <a:rPr lang="ru-RU" dirty="0"/>
              <a:t>нежно любил брата, с примесью родительской строгости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2160240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3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hlinkClick r:id="rId3" action="ppaction://hlinksldjump"/>
              </a:rPr>
              <a:t>Жена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54868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lnSpc>
                <a:spcPct val="80000"/>
              </a:lnSpc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Наталья Николаевна Пушкина </a:t>
            </a:r>
          </a:p>
          <a:p>
            <a:pPr marL="45720" indent="0">
              <a:buNone/>
            </a:pPr>
            <a:r>
              <a:rPr lang="ru-RU" dirty="0" smtClean="0"/>
              <a:t>К тридцати годам, остепенившись, Пушкин стал мечтать о том, чего был лишён в детстве – о семейном очаге: «Мой идеал теперь – хозяйка…»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3384376" cy="407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2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372168"/>
            <a:ext cx="2736304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hlinkClick r:id="rId3" action="ppaction://hlinksldjump"/>
              </a:rPr>
              <a:t>Дочери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18"/>
            <a:ext cx="3806135" cy="3489569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Мария Александровна Пушкина </a:t>
            </a:r>
          </a:p>
          <a:p>
            <a:pPr marL="45720" indent="0">
              <a:buNone/>
            </a:pPr>
            <a:r>
              <a:rPr lang="ru-RU" dirty="0" smtClean="0"/>
              <a:t>Получила </a:t>
            </a:r>
            <a:r>
              <a:rPr lang="ru-RU" dirty="0"/>
              <a:t>домашнее образование. С 1852г. - фрейлина. С 1860г. замужем за генерал-майором </a:t>
            </a:r>
            <a:r>
              <a:rPr lang="ru-RU" dirty="0" err="1"/>
              <a:t>Л.Н.Гартунгом</a:t>
            </a:r>
            <a:r>
              <a:rPr lang="ru-RU" dirty="0"/>
              <a:t>. Л.Н. Толстой, знавший ее, отразил некоторые черты ее внешнего облика в Анне Карениной.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599256" cy="3474720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90000"/>
              </a:lnSpc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Наталья Александровна Пушкина </a:t>
            </a:r>
          </a:p>
          <a:p>
            <a:pPr marL="45720" indent="0">
              <a:buNone/>
            </a:pPr>
            <a:r>
              <a:rPr lang="ru-RU" dirty="0"/>
              <a:t>Получила домашнее образование. Вышла замуж за М.Л. </a:t>
            </a:r>
            <a:r>
              <a:rPr lang="ru-RU" dirty="0" err="1"/>
              <a:t>Дубельта</a:t>
            </a:r>
            <a:r>
              <a:rPr lang="ru-RU" dirty="0"/>
              <a:t>. Во втором браке - </a:t>
            </a:r>
            <a:r>
              <a:rPr lang="ru-RU" dirty="0" err="1"/>
              <a:t>Меренберг</a:t>
            </a:r>
            <a:r>
              <a:rPr lang="ru-RU" dirty="0"/>
              <a:t>. Современники называли ее "прекрасной дочерью прекрасной матери".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2304256" cy="282597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2961"/>
            <a:ext cx="2160240" cy="255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8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64587"/>
            <a:ext cx="2448272" cy="289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372168"/>
            <a:ext cx="288032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hlinkClick r:id="rId4" action="ppaction://hlinksldjump"/>
              </a:rPr>
              <a:t>Сыновья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5"/>
            <a:ext cx="3878143" cy="3816424"/>
          </a:xfrm>
        </p:spPr>
        <p:txBody>
          <a:bodyPr>
            <a:normAutofit fontScale="85000" lnSpcReduction="10000"/>
          </a:bodyPr>
          <a:lstStyle/>
          <a:p>
            <a:pPr marL="45720" indent="0">
              <a:lnSpc>
                <a:spcPct val="110000"/>
              </a:lnSpc>
              <a:buNone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Александр Александрович Пушкин </a:t>
            </a:r>
          </a:p>
          <a:p>
            <a:pPr marL="45720" indent="0">
              <a:buNone/>
            </a:pPr>
            <a:r>
              <a:rPr lang="ru-RU" dirty="0" smtClean="0"/>
              <a:t>Воспитанник </a:t>
            </a:r>
            <a:r>
              <a:rPr lang="ru-RU" dirty="0"/>
              <a:t>2-ой Петербургской гимназии и Пажеского корпуса. Награжден золотым Георгиевским оружием с надписью "За храбрость" и орденом Святого Владимира IV степени с мечами и бантом. За 35 лет военной службы стал кавалером многих русских и трех иностранных орденов.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4048" y="476672"/>
            <a:ext cx="3312368" cy="372956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Григорий Александрович Пушкин </a:t>
            </a:r>
            <a:r>
              <a:rPr lang="ru-RU" dirty="0" smtClean="0"/>
              <a:t>Воспитанник </a:t>
            </a:r>
            <a:r>
              <a:rPr lang="ru-RU" dirty="0"/>
              <a:t>Пажеского корпуса. Корнет, ротмистр лейб-гвардейского Конного полка, переведен в министерство внутренних дел, где дослужился до старшего советника.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05063"/>
            <a:ext cx="2446668" cy="237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7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146</TotalTime>
  <Words>768</Words>
  <Application>Microsoft Office PowerPoint</Application>
  <PresentationFormat>Экран (4:3)</PresentationFormat>
  <Paragraphs>63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Семья Александра Сергеевича</vt:lpstr>
      <vt:lpstr>Герб семьи</vt:lpstr>
      <vt:lpstr>Презентация PowerPoint</vt:lpstr>
      <vt:lpstr>Дедушка и бабушка</vt:lpstr>
      <vt:lpstr>Родители</vt:lpstr>
      <vt:lpstr>Сестра и брат</vt:lpstr>
      <vt:lpstr>Жена</vt:lpstr>
      <vt:lpstr>Дочери</vt:lpstr>
      <vt:lpstr>Сыновья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16</cp:revision>
  <dcterms:created xsi:type="dcterms:W3CDTF">2014-11-12T19:25:09Z</dcterms:created>
  <dcterms:modified xsi:type="dcterms:W3CDTF">2015-01-18T20:16:03Z</dcterms:modified>
</cp:coreProperties>
</file>