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D06A0-C04C-41AF-93A2-D1A6452D7929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0FC72-D70E-43AE-B3DD-53082CE7B4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FC72-D70E-43AE-B3DD-53082CE7B49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FC72-D70E-43AE-B3DD-53082CE7B49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FC72-D70E-43AE-B3DD-53082CE7B49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FC72-D70E-43AE-B3DD-53082CE7B49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FC72-D70E-43AE-B3DD-53082CE7B49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FC72-D70E-43AE-B3DD-53082CE7B49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FC72-D70E-43AE-B3DD-53082CE7B49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Праздничное дефиле экологического костюма в детском саду.</a:t>
            </a:r>
            <a:endParaRPr lang="ru-RU" sz="4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35782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НДОУ «Детский сад № 260 ОАО «РЖД»</a:t>
            </a:r>
          </a:p>
          <a:p>
            <a:r>
              <a:rPr lang="ru-RU" dirty="0" smtClean="0"/>
              <a:t>воспитатель   Русская Елена Ильинична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214422"/>
            <a:ext cx="3733529" cy="3053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Впечатления раннего детства часто остаются в памяти на всю жизнь. Самые радостные моменты могут согреть и украсить душу человека </a:t>
            </a:r>
          </a:p>
          <a:p>
            <a:r>
              <a:rPr lang="ru-RU" sz="2400" dirty="0" smtClean="0"/>
              <a:t>на долгие годы. Что вы вспоминаете? Конечно  же  праздники - Новый год, день рождения…  И это не удивительно, потому что они приносят радостное настроение, радостные эмоции. А если ребенок участвует в празднике не только как зритель, но и как участник, это дарит ему  радость общения, творчества и самовыражения.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66"/>
            <a:ext cx="3500462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500042"/>
            <a:ext cx="70723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нашем детском саду стало доброй </a:t>
            </a:r>
          </a:p>
          <a:p>
            <a:r>
              <a:rPr lang="ru-RU" sz="2400" dirty="0" smtClean="0"/>
              <a:t>традицией организовывать праздники </a:t>
            </a:r>
          </a:p>
          <a:p>
            <a:r>
              <a:rPr lang="ru-RU" sz="2400" dirty="0" smtClean="0"/>
              <a:t>для детей. Мы не приглашаем </a:t>
            </a:r>
          </a:p>
          <a:p>
            <a:r>
              <a:rPr lang="ru-RU" sz="2400" dirty="0" smtClean="0"/>
              <a:t>профессиональных аниматоров, </a:t>
            </a:r>
          </a:p>
          <a:p>
            <a:r>
              <a:rPr lang="ru-RU" sz="2400" dirty="0" smtClean="0"/>
              <a:t>мы справляемся своими силами, </a:t>
            </a:r>
          </a:p>
          <a:p>
            <a:r>
              <a:rPr lang="ru-RU" sz="2400" dirty="0" smtClean="0"/>
              <a:t>привлекая к подготовке родителей </a:t>
            </a:r>
          </a:p>
          <a:p>
            <a:r>
              <a:rPr lang="ru-RU" sz="2400" dirty="0" smtClean="0"/>
              <a:t>наших воспитанников.</a:t>
            </a:r>
          </a:p>
          <a:p>
            <a:r>
              <a:rPr lang="ru-RU" sz="2400" dirty="0" smtClean="0"/>
              <a:t>Один из таких праздников, который </a:t>
            </a:r>
          </a:p>
          <a:p>
            <a:r>
              <a:rPr lang="ru-RU" sz="2400" dirty="0" smtClean="0"/>
              <a:t>прошел в детском саду- экологический. </a:t>
            </a:r>
          </a:p>
          <a:p>
            <a:r>
              <a:rPr lang="ru-RU" sz="2400" dirty="0" smtClean="0"/>
              <a:t>Почему экологический?  </a:t>
            </a:r>
          </a:p>
          <a:p>
            <a:r>
              <a:rPr lang="ru-RU" sz="2400" dirty="0" smtClean="0"/>
              <a:t>Экологическое воспитания дошкольников  </a:t>
            </a:r>
          </a:p>
          <a:p>
            <a:r>
              <a:rPr lang="ru-RU" sz="2400" dirty="0" smtClean="0"/>
              <a:t>является одной из самых важных проблем последних лет.  Но, пожалуй, никогда она не стояла так остро, как в наши дни. Воспитание заботливого отношения к окружающей природе закладывается в семье и продолжает формироваться в детском саду.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928934"/>
            <a:ext cx="4071966" cy="3220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464347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нашем детском саду экологическое воспитание осуществляется через весь педагогический процесс – в повседневной жизни и на занятиях. Для этого имеются все необходимые условия: в каждой группе уголки природы, живой уголок, зимний сад. На территории детского сада созданы огород,  экологическая тропа, уголки с дикорастущими растениями. Это дает возможность постоянного и непосредственного общения с природой, приобщения детей к регулярному труду.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929090" cy="3357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51435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Тематическая часть праздника гармонично сочеталась с учебным материалом по экологическому развитию.  Известно, что материал,  даваемый в экспрессивной форме, усваивается наиболее полно и успешно.  Кроме всплеска положительных эмоций дети получили новую информацию.</a:t>
            </a:r>
          </a:p>
          <a:p>
            <a:r>
              <a:rPr lang="ru-RU" sz="2400" dirty="0" smtClean="0"/>
              <a:t>На празднике центром внимания детей стал старичок –</a:t>
            </a:r>
            <a:r>
              <a:rPr lang="ru-RU" sz="2400" dirty="0" err="1" smtClean="0"/>
              <a:t>Лесовичок</a:t>
            </a:r>
            <a:r>
              <a:rPr lang="ru-RU" sz="2400" dirty="0" smtClean="0"/>
              <a:t> такой обаятельный и добрый, что даже самые маленькие не боялись его. Многим пришлось пройти его  хитрые испытания.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4500570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Изюминкой праздника стала демонстрация костюмов. Это был результат творчества родителей и их детей. Проявив выдумку и фантазию, родители и дети обычные газеты, пластиковые стаканчики, пакеты, газеты и журналы превратили в замечательные костюмы.  Дети с удовольствием приняли участие в экологическом дефиле. Перед зрителями выступили молочная леди, цветочная фея, супермен и многие другие персонажи.</a:t>
            </a:r>
            <a:endParaRPr lang="ru-RU" sz="2000" dirty="0"/>
          </a:p>
        </p:txBody>
      </p:sp>
      <p:pic>
        <p:nvPicPr>
          <p:cNvPr id="6" name="Рисунок 5" descr="DSC07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14290"/>
            <a:ext cx="5143536" cy="38686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7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28"/>
            <a:ext cx="3086360" cy="4071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3857628"/>
            <a:ext cx="47149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Праздник получился ярким и запоминающимся. Дети и родители смогли проявить свои творческие способности и напомнили как важно беречь природу!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416</Words>
  <Application>Microsoft Office PowerPoint</Application>
  <PresentationFormat>Экран (4:3)</PresentationFormat>
  <Paragraphs>30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Valued Acer Customer</cp:lastModifiedBy>
  <cp:revision>5</cp:revision>
  <dcterms:modified xsi:type="dcterms:W3CDTF">2015-03-21T02:44:48Z</dcterms:modified>
</cp:coreProperties>
</file>