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9" r:id="rId3"/>
    <p:sldId id="256" r:id="rId4"/>
    <p:sldId id="261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1596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ИЯ ПРОЕКТА: &quot;Колядки на Рождество&quot; Автор: музыкальный руководитель Шелякина Светлана Владимировна. ГДОУ 114 Фрунзенск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96" r="167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ocuments\Any Video Converter\MP4\DSCF7450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331" cy="6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ocuments\Any Video Converter\MP4\DSCF7454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ocuments\Any Video Converter\MP4\DSCF74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4972" y="-206230"/>
            <a:ext cx="9418972" cy="7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7077844"/>
          </a:xfrm>
        </p:spPr>
      </p:pic>
    </p:spTree>
    <p:extLst>
      <p:ext uri="{BB962C8B-B14F-4D97-AF65-F5344CB8AC3E}">
        <p14:creationId xmlns:p14="http://schemas.microsoft.com/office/powerpoint/2010/main" val="3894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019"/>
            <a:ext cx="9144000" cy="6871019"/>
          </a:xfrm>
        </p:spPr>
      </p:pic>
    </p:spTree>
    <p:extLst>
      <p:ext uri="{BB962C8B-B14F-4D97-AF65-F5344CB8AC3E}">
        <p14:creationId xmlns:p14="http://schemas.microsoft.com/office/powerpoint/2010/main" val="403835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cuments\Any Video Converter\MP4\DSCF7424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ocuments\Any Video Converter\MP4\DSCF7431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8" y="7872"/>
            <a:ext cx="9133504" cy="685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ocuments\Any Video Converter\MP4\DSCF74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320" y="-12989"/>
            <a:ext cx="9161319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ocuments\Any Video Converter\MP4\DSCF7436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1668" cy="69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ocuments\Any Video Converter\MP4\DSCF74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2059" y="-165220"/>
            <a:ext cx="9364292" cy="70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ocuments\Any Video Converter\MP4\DSCF7438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209" y="-279374"/>
            <a:ext cx="9516498" cy="71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ocuments\Any Video Converter\MP4\DSCF7439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2015-01-12T16:15:31Z</dcterms:created>
  <dcterms:modified xsi:type="dcterms:W3CDTF">2015-01-12T17:23:56Z</dcterms:modified>
</cp:coreProperties>
</file>