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3F91C-5A38-4178-9ACB-5DBD74E5A311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E4E9E-EEF5-4B63-8435-2D392146FCA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A%D0%B0%D1%80%D1%82%D0%B8%D0%BD%D0%BA%D0%B8%20%D0%BB%D0%B5%D0%B1%D0%B5%D0%B4%D1%8F%20%D1%81%20%D0%BB%D0%B5%D0%B1%D0%B5%D0%B4%D0%B5%D0%BD%D0%BA%D0%BE%D0%BC&amp;img_url=http%3A%2F%2Fimg1.liveinternet.ru%2Fimages%2Fattach%2Fc%2F7%2F94%2F400%2F94400141_large_24.jpg&amp;pos=1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0%20%D0%BB%D0%B5%D0%B1%D0%B5%D0%B4%D1%8F%20%D0%B4%D0%BB%D1%8F%20%D0%B4%D0%B5%D1%82%D0%B5%D0%B9&amp;fp=0&amp;pos=14&amp;uinfo=ww-964-wh-469-fw-765-fh-448-pd-1.399999976158142&amp;rpt=simage&amp;img_url=http%3A%2F%2Fs.spynet.ru%2Fuploads%2Fimages%2F0%2F5%2F3%2F7%2F7%2F7%2F2010%2F11%2F30%2F8d1014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4%D0%BE%D0%BC%20%D0%B5%D1%81%D0%B5%D0%BD%D0%B8%D0%BD%D0%B0.&amp;img_url=http%3A%2F%2Fesenin.niv.ru%2Fimages%2Fmuseum%2Fmuseum_05_3_h150.jpg&amp;pos=0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psearch&amp;text=%D0%B5%D1%81%D0%B5%D0%BD%D0%B8%D0%BD.%D0%BB%D0%B5%D0%B1%D1%91%D0%B4%D1%83%D1%88%D0%BA%D0%B0&amp;fp=0&amp;pos=0&amp;rpt=simage&amp;lr=213&amp;uinfo=ww-964-wh-469-fw-765-fh-448-pd-1.399999976158142&amp;img_url=http%3A%2F%2Fesenin.ru%2Fimages%2Fstories%2FBibliograf%2F1985%2FLebedushka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yandsearch?text=%D1%84%D0%BE%D1%82%D0%BE%20%D0%BC%D0%B0%D1%82%D0%B5%D1%80%D0%B8%20%D0%B5%D1%81%D0%B5%D0%BD%D0%B8%D0%BD%D0%B0&amp;img_url=http%3A%2F%2Fcopypast.ru%2Ffoto2%2F01481%2Fzastol21.jpg&amp;pos=3&amp;rpt=simage&amp;lr=213&amp;noreask=1&amp;source=wi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0%D1%80%D1%82%D0%B8%D0%BD%D0%BA%D0%B0%20%D0%BE%D1%80%D0%BB%D0%B0&amp;fp=0&amp;pos=4&amp;uinfo=ww-964-wh-469-fw-765-fh-448-pd-1.399999976158142&amp;rpt=simage&amp;img_url=http%3A%2F%2Ftrivodnom.se-ua.net%2Fimages%2F101788791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Сергей Есенин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литературного чтения в 4 классе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378619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Как автор показывает, что лебедь была хорошей матерью?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Подберите синонимы к слову </a:t>
            </a:r>
            <a:r>
              <a:rPr lang="ru-RU" sz="3200" dirty="0" err="1" smtClean="0">
                <a:solidFill>
                  <a:srgbClr val="002060"/>
                </a:solidFill>
              </a:rPr>
              <a:t>дозорила</a:t>
            </a:r>
            <a:r>
              <a:rPr lang="ru-RU" sz="3200" dirty="0" smtClean="0">
                <a:solidFill>
                  <a:srgbClr val="002060"/>
                </a:solidFill>
              </a:rPr>
              <a:t> 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8434" name="Picture 2" descr="http://img0.liveinternet.ru/images/attach/c/6/93/418/93418218_large_lebed7_00a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785794"/>
            <a:ext cx="3857625" cy="25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78632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Замените слово “доблестный” синонимом </a:t>
            </a:r>
          </a:p>
        </p:txBody>
      </p:sp>
      <p:pic>
        <p:nvPicPr>
          <p:cNvPr id="21506" name="Picture 2" descr="http://s.spynet.ru/uploads/images/0/5/3/7/7/7/2010/11/30/8d101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928670"/>
            <a:ext cx="3857625" cy="3038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ергей Есен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3714776" cy="48700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5643578"/>
            <a:ext cx="5303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(21.09.1895 — 28.12.1925)</a:t>
            </a:r>
            <a:endParaRPr lang="ru-RU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Сергей Александрович Есенин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родился в селе Константинова Рязанской губернии 3 октября  1895 года в семье зажиточных крестьян Александра Никитича и Татьяны Фёдоровны Есениных. Т.к. мать поэта была выдана замуж не по своей воле, то вскоре вместе с малолетним сыном ушла жить к родителям. Через некоторое время Татьяна Фёдоровна отправилась на заработки в Рязань, а Сергей остался на попечении бабушки и дедушки Титовых. Дедушка Сергея Есенина был знатоком церковных книг, а бабушка знала множество песен, сказок, частушек, и как утверждал сам поэт, именно бабушка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подталкнула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его к написанию первых стихотворений.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artner.orfey.net/upload/iblock/d66/es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8604"/>
            <a:ext cx="6281372" cy="4714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5429264"/>
            <a:ext cx="5224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Дом, в котором жил  поэт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senin.ru/images/stories/Bibliograf/1985/Lebedushk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928670"/>
            <a:ext cx="4071966" cy="5411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Понаблюдаем за особенностью поэтического слова.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Объясните значение таких словосочетаний: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ru-RU" sz="2800" b="1" i="1" dirty="0" smtClean="0">
                <a:solidFill>
                  <a:srgbClr val="0070C0"/>
                </a:solidFill>
              </a:rPr>
              <a:t>гладь зеркальная - водная поверхность прозрачная, как в зеркале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тихая заводь -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небольш</a:t>
            </a:r>
            <a:r>
              <a:rPr lang="ru-RU" sz="2800" b="1" i="1" dirty="0" smtClean="0">
                <a:solidFill>
                  <a:srgbClr val="0070C0"/>
                </a:solidFill>
              </a:rPr>
              <a:t>. залив в реке с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замедл</a:t>
            </a:r>
            <a:r>
              <a:rPr lang="ru-RU" sz="2800" b="1" i="1" dirty="0" smtClean="0">
                <a:solidFill>
                  <a:srgbClr val="0070C0"/>
                </a:solidFill>
              </a:rPr>
              <a:t>. течением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молчаливый затон - длинный нетронутый залив реки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трава шелковая - нежная 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тихозвонные</a:t>
            </a:r>
            <a:r>
              <a:rPr lang="ru-RU" sz="2800" b="1" i="1" dirty="0" smtClean="0">
                <a:solidFill>
                  <a:srgbClr val="0070C0"/>
                </a:solidFill>
              </a:rPr>
              <a:t> ручейки - спокойно протекающие 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росинки серебристые - роса прозрачная, под серебро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цветы лазоревые - светло-синий тон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- волны пряные - издающие запах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85723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Где встречались с такими эпитетами? 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Вывод: </a:t>
            </a:r>
            <a:r>
              <a:rPr lang="ru-RU" sz="3200" i="1" dirty="0" smtClean="0">
                <a:solidFill>
                  <a:srgbClr val="002060"/>
                </a:solidFill>
              </a:rPr>
              <a:t>Есенинская поэзия очень близка к фольклору, к произведениям устного народного творчества.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000372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Образ Родины слит у Есенина с образом матери. На всю жизнь мать оставалась для поэта воплощением нравственной чистоты. Мать его очень любила и оберегала. В своем стихотворении автор уделяет большое внимание образу матери-лебеди, которая так геройски оберегает своих детей.</a:t>
            </a:r>
            <a:endParaRPr lang="ru-RU" sz="3200" dirty="0"/>
          </a:p>
        </p:txBody>
      </p:sp>
      <p:pic>
        <p:nvPicPr>
          <p:cNvPr id="23554" name="Picture 2" descr="http://kurs.znate.ru/pars_docs/refs/189/188628/188628_html_m8eed473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52"/>
            <a:ext cx="3857625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Найдите отрывок, где автор описывает внешность орла. Что знаете об этих птицах?</a:t>
            </a:r>
          </a:p>
          <a:p>
            <a:pPr algn="ctr"/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Орел – хищная птица семейства ястребиных. Питается грызунами и птицами.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2530" name="Picture 2" descr="http://www.zoovet.ru/pet/1323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3857625" cy="23431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310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Сергей Есенин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dc:creator>Dell</dc:creator>
  <cp:lastModifiedBy>Dell</cp:lastModifiedBy>
  <cp:revision>6</cp:revision>
  <dcterms:created xsi:type="dcterms:W3CDTF">2014-03-23T08:18:19Z</dcterms:created>
  <dcterms:modified xsi:type="dcterms:W3CDTF">2014-03-23T09:09:17Z</dcterms:modified>
</cp:coreProperties>
</file>