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9501-BFF0-4F36-B4E5-6E556EEAF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0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E2705-CAA0-4BD6-B1E6-F0165B41F5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533400"/>
            <a:ext cx="203835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96265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BF19F-5468-47A7-A537-26FA607E4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DEC4A-9018-4976-A7F1-0D85D0D6C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4234-7138-4937-99FD-D6FE51634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8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20574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B778-1FF5-4E13-BCC7-C9A6B2D66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370A6-E137-49CF-8B7D-A43A10E840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4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1C8E4-2A85-4E76-8EF6-5B9F5F39C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8D5F0-DBEF-4778-80EF-47CCA13B1F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9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7B22-E0FA-431F-9A21-AFC750F6D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EB44B-52EB-436A-BED1-CC050503A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6934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4BA0227A-8C46-4D59-8633-65C29B4272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Без терпенья нет ученья!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9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Справочники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1319456168_3a4b2965-16d9-4c05-bbb7-ce5f868a51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83"/>
            <a:ext cx="28860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2253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80" y="1988840"/>
            <a:ext cx="298167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2008041223251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92896"/>
            <a:ext cx="2880320" cy="408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журнал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31257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8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83016" cy="2607568"/>
          </a:xfrm>
        </p:spPr>
        <p:txBody>
          <a:bodyPr/>
          <a:lstStyle/>
          <a:p>
            <a:pPr algn="l"/>
            <a:r>
              <a:rPr lang="ru-RU" sz="6000" dirty="0"/>
              <a:t>Трава, дуб, жир, пальто.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212976"/>
            <a:ext cx="7931224" cy="2883024"/>
          </a:xfrm>
        </p:spPr>
        <p:txBody>
          <a:bodyPr/>
          <a:lstStyle/>
          <a:p>
            <a:r>
              <a:rPr lang="ru-RU" sz="6000" dirty="0" smtClean="0"/>
              <a:t>Дуб, жир, </a:t>
            </a:r>
            <a:r>
              <a:rPr lang="ru-RU" sz="6000" dirty="0" smtClean="0"/>
              <a:t>пальто, </a:t>
            </a:r>
            <a:r>
              <a:rPr lang="ru-RU" sz="6000" dirty="0"/>
              <a:t>трава</a:t>
            </a:r>
            <a:r>
              <a:rPr lang="ru-RU" sz="6000" dirty="0" smtClean="0"/>
              <a:t>.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124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?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1803648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/>
              <a:t>Муляр, Михайлова, Матвиенко.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14908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Матвиенко,  Михайлова, Муляр.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952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1 вариант </a:t>
            </a:r>
            <a:r>
              <a:rPr lang="ru-RU" sz="4800" dirty="0" smtClean="0"/>
              <a:t>– книга, карандаш, корова.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2 вариант </a:t>
            </a:r>
            <a:r>
              <a:rPr lang="ru-RU" sz="4800" dirty="0" smtClean="0"/>
              <a:t>– молоко, май, место.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71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FF0000"/>
                </a:solidFill>
              </a:rPr>
              <a:t>1 вариант </a:t>
            </a:r>
            <a:r>
              <a:rPr lang="ru-RU" sz="4800" dirty="0"/>
              <a:t>– карандаш, </a:t>
            </a:r>
            <a:r>
              <a:rPr lang="ru-RU" sz="4800" dirty="0" smtClean="0"/>
              <a:t>книга</a:t>
            </a:r>
            <a:r>
              <a:rPr lang="ru-RU" sz="4800" dirty="0"/>
              <a:t>, </a:t>
            </a:r>
            <a:r>
              <a:rPr lang="ru-RU" sz="4800" dirty="0" smtClean="0"/>
              <a:t>корова</a:t>
            </a:r>
            <a:r>
              <a:rPr lang="ru-RU" sz="4800" dirty="0"/>
              <a:t>.</a:t>
            </a:r>
          </a:p>
          <a:p>
            <a:r>
              <a:rPr lang="ru-RU" sz="4800" dirty="0">
                <a:solidFill>
                  <a:srgbClr val="FF0000"/>
                </a:solidFill>
              </a:rPr>
              <a:t>2 вариант </a:t>
            </a:r>
            <a:r>
              <a:rPr lang="ru-RU" sz="4800" dirty="0" smtClean="0"/>
              <a:t>–май</a:t>
            </a:r>
            <a:r>
              <a:rPr lang="ru-RU" sz="4800" dirty="0"/>
              <a:t>,</a:t>
            </a:r>
            <a:r>
              <a:rPr lang="ru-RU" sz="4800" dirty="0" smtClean="0"/>
              <a:t> место, молоко.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4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173164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915816" y="2716723"/>
            <a:ext cx="1512168" cy="7842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99592" y="2716723"/>
            <a:ext cx="1368152" cy="7842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716016" y="2708920"/>
            <a:ext cx="1562472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04248" y="2708920"/>
            <a:ext cx="13247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899592" y="2132856"/>
            <a:ext cx="0" cy="86409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71600" y="400506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Грушу, Аня, быстро, взяла.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879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6600" kern="1200" dirty="0">
                <a:solidFill>
                  <a:schemeClr val="tx1"/>
                </a:solidFill>
              </a:rPr>
              <a:t>Аня быстро взяла грушу.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5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u="sng" kern="1200" dirty="0" smtClean="0">
                <a:solidFill>
                  <a:schemeClr val="tx1"/>
                </a:solidFill>
              </a:rPr>
              <a:t>А</a:t>
            </a:r>
            <a:r>
              <a:rPr lang="ru-RU" sz="6000" kern="1200" dirty="0" smtClean="0">
                <a:solidFill>
                  <a:schemeClr val="tx1"/>
                </a:solidFill>
              </a:rPr>
              <a:t>н</a:t>
            </a:r>
            <a:r>
              <a:rPr lang="ru-RU" sz="6000" u="sng" kern="1200" dirty="0" smtClean="0">
                <a:solidFill>
                  <a:schemeClr val="tx1"/>
                </a:solidFill>
              </a:rPr>
              <a:t>я</a:t>
            </a:r>
            <a:r>
              <a:rPr lang="ru-RU" sz="6000" kern="1200" dirty="0" smtClean="0">
                <a:solidFill>
                  <a:schemeClr val="tx1"/>
                </a:solidFill>
              </a:rPr>
              <a:t> б</a:t>
            </a:r>
            <a:r>
              <a:rPr lang="ru-RU" sz="6000" u="sng" kern="1200" dirty="0" smtClean="0">
                <a:solidFill>
                  <a:schemeClr val="tx1"/>
                </a:solidFill>
              </a:rPr>
              <a:t>ы</a:t>
            </a:r>
            <a:r>
              <a:rPr lang="ru-RU" sz="6000" kern="1200" dirty="0" smtClean="0">
                <a:solidFill>
                  <a:schemeClr val="tx1"/>
                </a:solidFill>
              </a:rPr>
              <a:t>стр</a:t>
            </a:r>
            <a:r>
              <a:rPr lang="ru-RU" sz="6000" u="sng" kern="1200" dirty="0" smtClean="0">
                <a:solidFill>
                  <a:schemeClr val="tx1"/>
                </a:solidFill>
              </a:rPr>
              <a:t>о</a:t>
            </a:r>
            <a:r>
              <a:rPr lang="ru-RU" sz="6000" kern="1200" dirty="0" smtClean="0">
                <a:solidFill>
                  <a:schemeClr val="tx1"/>
                </a:solidFill>
              </a:rPr>
              <a:t> вз</a:t>
            </a:r>
            <a:r>
              <a:rPr lang="ru-RU" sz="6000" u="sng" kern="1200" dirty="0" smtClean="0">
                <a:solidFill>
                  <a:schemeClr val="tx1"/>
                </a:solidFill>
              </a:rPr>
              <a:t>я</a:t>
            </a:r>
            <a:r>
              <a:rPr lang="ru-RU" sz="6000" kern="1200" dirty="0" smtClean="0">
                <a:solidFill>
                  <a:schemeClr val="tx1"/>
                </a:solidFill>
              </a:rPr>
              <a:t>л</a:t>
            </a:r>
            <a:r>
              <a:rPr lang="ru-RU" sz="6000" u="sng" kern="1200" dirty="0" smtClean="0">
                <a:solidFill>
                  <a:schemeClr val="tx1"/>
                </a:solidFill>
              </a:rPr>
              <a:t>а</a:t>
            </a:r>
            <a:r>
              <a:rPr lang="ru-RU" sz="6000" kern="1200" dirty="0" smtClean="0">
                <a:solidFill>
                  <a:schemeClr val="tx1"/>
                </a:solidFill>
              </a:rPr>
              <a:t> гр</a:t>
            </a:r>
            <a:r>
              <a:rPr lang="ru-RU" sz="6000" u="sng" kern="1200" dirty="0" smtClean="0">
                <a:solidFill>
                  <a:schemeClr val="tx1"/>
                </a:solidFill>
              </a:rPr>
              <a:t>у</a:t>
            </a:r>
            <a:r>
              <a:rPr lang="ru-RU" sz="6000" kern="1200" dirty="0" smtClean="0">
                <a:solidFill>
                  <a:schemeClr val="tx1"/>
                </a:solidFill>
              </a:rPr>
              <a:t>ш</a:t>
            </a:r>
            <a:r>
              <a:rPr lang="ru-RU" sz="6000" u="sng" kern="1200" dirty="0" smtClean="0">
                <a:solidFill>
                  <a:schemeClr val="tx1"/>
                </a:solidFill>
              </a:rPr>
              <a:t>у</a:t>
            </a:r>
            <a:r>
              <a:rPr lang="ru-RU" sz="6000" kern="1200" dirty="0" smtClean="0">
                <a:solidFill>
                  <a:schemeClr val="tx1"/>
                </a:solidFill>
              </a:rPr>
              <a:t>. </a:t>
            </a:r>
            <a:endParaRPr lang="ru-RU" sz="6000" kern="1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0185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Азбука – к мудрости ступенька.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779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Б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В</a:t>
            </a:r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Г                                   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Д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H="1" flipV="1">
            <a:off x="6012160" y="2348880"/>
            <a:ext cx="1296144" cy="6480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 bwMode="auto">
          <a:xfrm flipH="1">
            <a:off x="3635896" y="2348880"/>
            <a:ext cx="2016224" cy="10081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flipH="1">
            <a:off x="2915816" y="3645024"/>
            <a:ext cx="432048" cy="8640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>
            <a:off x="2915816" y="4725144"/>
            <a:ext cx="2304256" cy="5040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 bwMode="auto">
          <a:xfrm flipV="1">
            <a:off x="5652120" y="4725144"/>
            <a:ext cx="2016224" cy="5040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Немного говори и привыкай более слушать; будь кроток, тих, скромен.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8751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684213" y="1484313"/>
            <a:ext cx="7343775" cy="4608512"/>
            <a:chOff x="295" y="1026"/>
            <a:chExt cx="4626" cy="2903"/>
          </a:xfrm>
        </p:grpSpPr>
        <p:grpSp>
          <p:nvGrpSpPr>
            <p:cNvPr id="10243" name="Group 5"/>
            <p:cNvGrpSpPr>
              <a:grpSpLocks/>
            </p:cNvGrpSpPr>
            <p:nvPr/>
          </p:nvGrpSpPr>
          <p:grpSpPr bwMode="auto">
            <a:xfrm>
              <a:off x="295" y="2976"/>
              <a:ext cx="1542" cy="953"/>
              <a:chOff x="295" y="2976"/>
              <a:chExt cx="1542" cy="953"/>
            </a:xfrm>
          </p:grpSpPr>
          <p:sp>
            <p:nvSpPr>
              <p:cNvPr id="10250" name="Line 6"/>
              <p:cNvSpPr>
                <a:spLocks noChangeShapeType="1"/>
              </p:cNvSpPr>
              <p:nvPr/>
            </p:nvSpPr>
            <p:spPr bwMode="auto">
              <a:xfrm flipV="1">
                <a:off x="295" y="2976"/>
                <a:ext cx="0" cy="953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Line 7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1542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4" name="Group 8"/>
            <p:cNvGrpSpPr>
              <a:grpSpLocks/>
            </p:cNvGrpSpPr>
            <p:nvPr/>
          </p:nvGrpSpPr>
          <p:grpSpPr bwMode="auto">
            <a:xfrm>
              <a:off x="1837" y="2024"/>
              <a:ext cx="1542" cy="953"/>
              <a:chOff x="295" y="2976"/>
              <a:chExt cx="1542" cy="953"/>
            </a:xfrm>
          </p:grpSpPr>
          <p:sp>
            <p:nvSpPr>
              <p:cNvPr id="10248" name="Line 9"/>
              <p:cNvSpPr>
                <a:spLocks noChangeShapeType="1"/>
              </p:cNvSpPr>
              <p:nvPr/>
            </p:nvSpPr>
            <p:spPr bwMode="auto">
              <a:xfrm flipV="1">
                <a:off x="295" y="2976"/>
                <a:ext cx="0" cy="953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Line 10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1542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5" name="Group 11"/>
            <p:cNvGrpSpPr>
              <a:grpSpLocks/>
            </p:cNvGrpSpPr>
            <p:nvPr/>
          </p:nvGrpSpPr>
          <p:grpSpPr bwMode="auto">
            <a:xfrm>
              <a:off x="3379" y="1026"/>
              <a:ext cx="1542" cy="953"/>
              <a:chOff x="295" y="2976"/>
              <a:chExt cx="1542" cy="953"/>
            </a:xfrm>
          </p:grpSpPr>
          <p:sp>
            <p:nvSpPr>
              <p:cNvPr id="10246" name="Line 12"/>
              <p:cNvSpPr>
                <a:spLocks noChangeShapeType="1"/>
              </p:cNvSpPr>
              <p:nvPr/>
            </p:nvSpPr>
            <p:spPr bwMode="auto">
              <a:xfrm flipV="1">
                <a:off x="295" y="2976"/>
                <a:ext cx="0" cy="953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Line 13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1542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Улыбающееся лицо 1"/>
          <p:cNvSpPr/>
          <p:nvPr/>
        </p:nvSpPr>
        <p:spPr bwMode="auto">
          <a:xfrm>
            <a:off x="6156176" y="260649"/>
            <a:ext cx="1296144" cy="122366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8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0.07917 L -0.08559 -0.04027 C -0.10417 -0.06736 -0.13073 -0.08078 -0.15747 -0.07847 C -0.18802 -0.07523 -0.21146 -0.05625 -0.22743 -0.02569 L -0.30174 0.11065 " pathEditMode="relative" rAng="10533811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4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692696"/>
            <a:ext cx="7696200" cy="54033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Буквы – значки, как бойцы на парад,</a:t>
            </a:r>
          </a:p>
          <a:p>
            <a:pPr marL="0" indent="0" algn="ctr">
              <a:buNone/>
            </a:pPr>
            <a:r>
              <a:rPr lang="ru-RU" dirty="0" smtClean="0"/>
              <a:t>В чётком равнении построились в ряд.</a:t>
            </a:r>
          </a:p>
          <a:p>
            <a:pPr marL="0" indent="0" algn="ctr">
              <a:buNone/>
            </a:pPr>
            <a:r>
              <a:rPr lang="ru-RU" dirty="0" smtClean="0"/>
              <a:t>Каждый в условленном месте стоит,</a:t>
            </a:r>
          </a:p>
          <a:p>
            <a:pPr marL="0" indent="0" algn="ctr">
              <a:buNone/>
            </a:pPr>
            <a:r>
              <a:rPr lang="ru-RU" dirty="0" smtClean="0"/>
              <a:t>И называется всё – алфавит.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644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Алфавит. Русская азбука.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3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2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7" y="381000"/>
            <a:ext cx="594374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49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934200" cy="929024"/>
          </a:xfrm>
        </p:spPr>
        <p:txBody>
          <a:bodyPr/>
          <a:lstStyle/>
          <a:p>
            <a:r>
              <a:rPr lang="ru-RU" dirty="0" smtClean="0"/>
              <a:t>Славянская азбука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f_d3d3LnJ2c24yLm5hcm9kLnJ1L3BpYy9jZXIyLmdpZg==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2424"/>
            <a:ext cx="8064896" cy="44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91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934200" cy="735360"/>
          </a:xfrm>
        </p:spPr>
        <p:txBody>
          <a:bodyPr/>
          <a:lstStyle/>
          <a:p>
            <a:r>
              <a:rPr lang="ru-RU" dirty="0" smtClean="0"/>
              <a:t>Греческий алфавит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99288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3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934200" cy="879376"/>
          </a:xfrm>
        </p:spPr>
        <p:txBody>
          <a:bodyPr/>
          <a:lstStyle/>
          <a:p>
            <a:r>
              <a:rPr lang="ru-RU" dirty="0" smtClean="0"/>
              <a:t>Русский алфавит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LS13_e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6084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934200" cy="879376"/>
          </a:xfrm>
        </p:spPr>
        <p:txBody>
          <a:bodyPr/>
          <a:lstStyle/>
          <a:p>
            <a:r>
              <a:rPr lang="ru-RU" dirty="0" smtClean="0"/>
              <a:t>Словари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576995_Slovar_antonimov_russkogo_yazy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48" y="1268760"/>
            <a:ext cx="259228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5799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81" y="2004465"/>
            <a:ext cx="244827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22276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211757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6080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08081"/>
            <a:ext cx="2304256" cy="327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7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(53)</Template>
  <TotalTime>124</TotalTime>
  <Words>167</Words>
  <Application>Microsoft Office PowerPoint</Application>
  <PresentationFormat>Экран (4:3)</PresentationFormat>
  <Paragraphs>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Default Design</vt:lpstr>
      <vt:lpstr>Без терпенья нет ученья!</vt:lpstr>
      <vt:lpstr>Презентация PowerPoint</vt:lpstr>
      <vt:lpstr>Презентация PowerPoint</vt:lpstr>
      <vt:lpstr>Презентация PowerPoint</vt:lpstr>
      <vt:lpstr>Презентация PowerPoint</vt:lpstr>
      <vt:lpstr>Славянская азбука</vt:lpstr>
      <vt:lpstr>Греческий алфавит</vt:lpstr>
      <vt:lpstr>Русский алфавит</vt:lpstr>
      <vt:lpstr>Словари </vt:lpstr>
      <vt:lpstr>Справочники </vt:lpstr>
      <vt:lpstr>Классный журнал</vt:lpstr>
      <vt:lpstr>Трава, дуб, жир, пальто. </vt:lpstr>
      <vt:lpstr>?</vt:lpstr>
      <vt:lpstr>Презентация PowerPoint</vt:lpstr>
      <vt:lpstr>Презентация PowerPoint</vt:lpstr>
      <vt:lpstr>Составь предложение</vt:lpstr>
      <vt:lpstr>Презентация PowerPoint</vt:lpstr>
      <vt:lpstr>Презентация PowerPoint</vt:lpstr>
      <vt:lpstr>Пословица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 терпенья нет ученья!</dc:title>
  <dc:creator>user</dc:creator>
  <cp:lastModifiedBy>user</cp:lastModifiedBy>
  <cp:revision>10</cp:revision>
  <dcterms:created xsi:type="dcterms:W3CDTF">2014-02-24T08:57:52Z</dcterms:created>
  <dcterms:modified xsi:type="dcterms:W3CDTF">2014-02-27T06:31:27Z</dcterms:modified>
</cp:coreProperties>
</file>