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5" r:id="rId8"/>
    <p:sldId id="269" r:id="rId9"/>
    <p:sldId id="272" r:id="rId10"/>
    <p:sldId id="274" r:id="rId11"/>
    <p:sldId id="286" r:id="rId12"/>
    <p:sldId id="276" r:id="rId13"/>
    <p:sldId id="288" r:id="rId14"/>
    <p:sldId id="278" r:id="rId15"/>
    <p:sldId id="283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1" autoAdjust="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BBB029-5FC3-4A08-ACB8-09CA83CE7292}" type="datetimeFigureOut">
              <a:rPr lang="ru-RU" smtClean="0"/>
              <a:pPr/>
              <a:t>05.09.2014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5ACAE1-B0A0-4F51-96F2-B6F9518FD5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Users\&#1040;&#1076;&#1084;&#1080;&#1085;&#1080;&#1089;&#1090;&#1088;&#1072;&#1090;&#1086;&#1088;\Downloads\&#1060;&#1088;&#1072;&#1085;&#1094;&#1080;&#1103;_-_&#1052;&#1077;&#1083;&#1086;&#1076;&#1080;&#1080;_&#1055;&#1072;&#1088;&#1080;&#1078;&#1072;_(MusVid.net)_.mp3" TargetMode="Externa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2500330"/>
          </a:xfrm>
        </p:spPr>
        <p:txBody>
          <a:bodyPr>
            <a:normAutofit lnSpcReduction="10000"/>
          </a:bodyPr>
          <a:lstStyle/>
          <a:p>
            <a:pPr lvl="1" algn="l"/>
            <a:endParaRPr lang="ru-RU" i="1" dirty="0" smtClean="0">
              <a:latin typeface="Century" pitchFamily="18" charset="0"/>
              <a:ea typeface="Adobe Myungjo Std M" pitchFamily="18" charset="-128"/>
            </a:endParaRPr>
          </a:p>
          <a:p>
            <a:pPr lvl="1" algn="l"/>
            <a:endParaRPr lang="ru-RU" i="1" dirty="0" smtClean="0">
              <a:latin typeface="Century" pitchFamily="18" charset="0"/>
              <a:ea typeface="Adobe Myungjo Std M" pitchFamily="18" charset="-128"/>
            </a:endParaRPr>
          </a:p>
          <a:p>
            <a:pPr lvl="1" algn="l"/>
            <a:endParaRPr lang="ru-RU" i="1" dirty="0" smtClean="0">
              <a:latin typeface="Century" pitchFamily="18" charset="0"/>
              <a:ea typeface="Adobe Myungjo Std M" pitchFamily="18" charset="-128"/>
            </a:endParaRPr>
          </a:p>
          <a:p>
            <a:pPr lvl="1" algn="l"/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Воспитатель  </a:t>
            </a:r>
            <a:r>
              <a:rPr lang="ru-RU" i="1" dirty="0" err="1" smtClean="0">
                <a:latin typeface="Century" pitchFamily="18" charset="0"/>
                <a:ea typeface="Adobe Myungjo Std M" pitchFamily="18" charset="-128"/>
              </a:rPr>
              <a:t>Яцкина</a:t>
            </a:r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 Нина Михайловна  МКДОУ №2 «Ласточка» </a:t>
            </a:r>
          </a:p>
          <a:p>
            <a:pPr lvl="1" algn="l"/>
            <a:r>
              <a:rPr lang="ru-RU" i="1" dirty="0" smtClean="0">
                <a:latin typeface="Century" pitchFamily="18" charset="0"/>
                <a:ea typeface="Adobe Myungjo Std M" pitchFamily="18" charset="-128"/>
              </a:rPr>
              <a:t>                   2014 год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714644" cy="2214578"/>
          </a:xfrm>
          <a:prstGeom prst="ellipse">
            <a:avLst/>
          </a:prstGeom>
          <a:noFill/>
        </p:spPr>
      </p:pic>
      <p:pic>
        <p:nvPicPr>
          <p:cNvPr id="5" name="Picture 2" descr="E:\Открытый урок Бутерброды ( мой)\безымянный00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9512" y="332656"/>
            <a:ext cx="2143141" cy="2357455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988840"/>
            <a:ext cx="640871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chemeClr val="accent3"/>
                </a:solidFill>
                <a:effectLst/>
              </a:rPr>
              <a:t>Сказочные Бутерброды</a:t>
            </a:r>
            <a:endParaRPr lang="ru-RU" sz="8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spd="med" advTm="2737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казочные бутерброды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0606" y="1600200"/>
            <a:ext cx="5400000" cy="3600000"/>
          </a:xfrm>
        </p:spPr>
      </p:pic>
    </p:spTree>
    <p:custDataLst>
      <p:tags r:id="rId1"/>
    </p:custDataLst>
  </p:cSld>
  <p:clrMapOvr>
    <a:masterClrMapping/>
  </p:clrMapOvr>
  <p:transition spd="med" advTm="3557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зочные бутерброды 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5400000" cy="3600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Сказочные бутерброды 00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29" y="1600200"/>
            <a:ext cx="5397365" cy="3600000"/>
          </a:xfrm>
        </p:spPr>
      </p:pic>
    </p:spTree>
    <p:custDataLst>
      <p:tags r:id="rId1"/>
    </p:custDataLst>
  </p:cSld>
  <p:clrMapOvr>
    <a:masterClrMapping/>
  </p:clrMapOvr>
  <p:transition spd="med" advTm="812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е бутерброды 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5400000" cy="3600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азочные бутерброды 0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29" y="1600200"/>
            <a:ext cx="5397365" cy="3600000"/>
          </a:xfrm>
        </p:spPr>
      </p:pic>
    </p:spTree>
    <p:custDataLst>
      <p:tags r:id="rId1"/>
    </p:custDataLst>
  </p:cSld>
  <p:clrMapOvr>
    <a:masterClrMapping/>
  </p:clrMapOvr>
  <p:transition spd="med" advTm="773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зочные бутерброды 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329" y="1600200"/>
            <a:ext cx="5397365" cy="3600000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Приятного аппетита !</a:t>
            </a:r>
            <a:endParaRPr lang="ru-RU" sz="6000" dirty="0"/>
          </a:p>
        </p:txBody>
      </p:sp>
      <p:pic>
        <p:nvPicPr>
          <p:cNvPr id="6" name="Picture 2" descr="E:\Открытый урок Бутерброды ( мой)\безымянный0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958392" y="1600200"/>
            <a:ext cx="3996575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</p:cSld>
  <p:clrMapOvr>
    <a:masterClrMapping/>
  </p:clrMapOvr>
  <p:transition spd="med" advTm="277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Бутерброды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b="1" u="sng" dirty="0" smtClean="0">
                <a:solidFill>
                  <a:srgbClr val="CC0000"/>
                </a:solidFill>
              </a:rPr>
              <a:t>Бутерброд </a:t>
            </a:r>
            <a:r>
              <a:rPr lang="ru-RU" sz="4400" b="1" dirty="0" smtClean="0"/>
              <a:t>( нем.) – хлеб с маслом</a:t>
            </a:r>
          </a:p>
          <a:p>
            <a:endParaRPr lang="ru-RU" sz="4400" b="1" dirty="0" smtClean="0"/>
          </a:p>
          <a:p>
            <a:r>
              <a:rPr lang="ru-RU" sz="4400" b="1" u="sng" dirty="0" smtClean="0">
                <a:solidFill>
                  <a:srgbClr val="CC0000"/>
                </a:solidFill>
              </a:rPr>
              <a:t>Основа бутерброда</a:t>
            </a:r>
            <a:r>
              <a:rPr lang="ru-RU" sz="4400" b="1" u="sng" dirty="0" smtClean="0"/>
              <a:t> </a:t>
            </a:r>
            <a:r>
              <a:rPr lang="ru-RU" sz="4400" b="1" dirty="0" smtClean="0"/>
              <a:t>– хлеб </a:t>
            </a:r>
            <a:endParaRPr lang="ru-RU" sz="4400" b="1" dirty="0"/>
          </a:p>
        </p:txBody>
      </p:sp>
    </p:spTree>
    <p:custDataLst>
      <p:tags r:id="rId1"/>
    </p:custDataLst>
  </p:cSld>
  <p:clrMapOvr>
    <a:masterClrMapping/>
  </p:clrMapOvr>
  <p:transition spd="med" advTm="1043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2200" y="304800"/>
            <a:ext cx="4953000" cy="914400"/>
          </a:xfrm>
          <a:prstGeom prst="plaqu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dirty="0"/>
              <a:t>БУТЕРБРОДЫ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33400" y="2057400"/>
            <a:ext cx="3429000" cy="914400"/>
          </a:xfrm>
          <a:prstGeom prst="plaqu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ХОЛОДНЫЕ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800600" y="2133600"/>
            <a:ext cx="3962400" cy="914400"/>
          </a:xfrm>
          <a:prstGeom prst="plaqu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ГОРЯЧИЕ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28600" y="4114800"/>
            <a:ext cx="3276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ОТКРЫТЫЕ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029200" y="4343400"/>
            <a:ext cx="38862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ЗАКРЫТЫЕ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257800" y="3200400"/>
            <a:ext cx="3657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ЗАКУСОЧНЫЕ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 rot="6216529">
            <a:off x="481013" y="3321050"/>
            <a:ext cx="1066800" cy="381000"/>
          </a:xfrm>
          <a:prstGeom prst="notched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 rot="3209336">
            <a:off x="5676900" y="1560513"/>
            <a:ext cx="914400" cy="304800"/>
          </a:xfrm>
          <a:prstGeom prst="notched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 rot="7561642">
            <a:off x="2381250" y="1528763"/>
            <a:ext cx="838200" cy="304800"/>
          </a:xfrm>
          <a:prstGeom prst="notched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 rot="1975552">
            <a:off x="2162175" y="3765550"/>
            <a:ext cx="3124200" cy="381000"/>
          </a:xfrm>
          <a:prstGeom prst="notchedRightArrow">
            <a:avLst>
              <a:gd name="adj1" fmla="val 50000"/>
              <a:gd name="adj2" fmla="val 2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3"/>
          <p:cNvSpPr>
            <a:spLocks noChangeArrowheads="1"/>
          </p:cNvSpPr>
          <p:nvPr/>
        </p:nvSpPr>
        <p:spPr bwMode="auto">
          <a:xfrm rot="961390">
            <a:off x="3276600" y="3276600"/>
            <a:ext cx="2057400" cy="407988"/>
          </a:xfrm>
          <a:prstGeom prst="notchedRightArrow">
            <a:avLst>
              <a:gd name="adj1" fmla="val 50000"/>
              <a:gd name="adj2" fmla="val 1260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" name="Picture 24" descr="245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91000"/>
            <a:ext cx="1457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25"/>
          <p:cNvSpPr>
            <a:spLocks noChangeArrowheads="1"/>
          </p:cNvSpPr>
          <p:nvPr/>
        </p:nvSpPr>
        <p:spPr bwMode="auto">
          <a:xfrm rot="7240573">
            <a:off x="876300" y="5114925"/>
            <a:ext cx="533400" cy="381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6"/>
          <p:cNvSpPr>
            <a:spLocks noChangeArrowheads="1"/>
          </p:cNvSpPr>
          <p:nvPr/>
        </p:nvSpPr>
        <p:spPr bwMode="auto">
          <a:xfrm rot="2019243">
            <a:off x="2971800" y="5334000"/>
            <a:ext cx="1447800" cy="381000"/>
          </a:xfrm>
          <a:prstGeom prst="notchedRightArrow">
            <a:avLst>
              <a:gd name="adj1" fmla="val 50000"/>
              <a:gd name="adj2" fmla="val 9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" name="Picture 29" descr="2450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267200"/>
            <a:ext cx="10191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2450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2098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1" descr="2451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184525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24520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2190328"/>
            <a:ext cx="792088" cy="7920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304800" y="5638800"/>
            <a:ext cx="25146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/>
              <a:t>ПРОСТЫЕ</a:t>
            </a:r>
          </a:p>
        </p:txBody>
      </p:sp>
      <p:pic>
        <p:nvPicPr>
          <p:cNvPr id="23" name="Picture 35" descr="2452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410200"/>
            <a:ext cx="571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4419600" y="5638800"/>
            <a:ext cx="2743200" cy="914400"/>
          </a:xfrm>
          <a:prstGeom prst="plaque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dirty="0"/>
              <a:t>СЛОЖНЫЕ</a:t>
            </a:r>
          </a:p>
        </p:txBody>
      </p:sp>
      <p:pic>
        <p:nvPicPr>
          <p:cNvPr id="25" name="Picture 34" descr="2450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589240"/>
            <a:ext cx="968152" cy="9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3556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канирование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b="2158"/>
          <a:stretch>
            <a:fillRect/>
          </a:stretch>
        </p:blipFill>
        <p:spPr>
          <a:xfrm>
            <a:off x="0" y="3501008"/>
            <a:ext cx="4354495" cy="3094485"/>
          </a:xfrm>
          <a:prstGeom prst="rect">
            <a:avLst/>
          </a:prstGeom>
          <a:noFill/>
          <a:ln/>
        </p:spPr>
      </p:pic>
      <p:pic>
        <p:nvPicPr>
          <p:cNvPr id="7" name="Picture 18" descr="i?id=16067031&amp;tov=7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652120" y="260648"/>
            <a:ext cx="3025899" cy="2280536"/>
          </a:xfrm>
          <a:prstGeom prst="round2DiagRect">
            <a:avLst>
              <a:gd name="adj1" fmla="val 16667"/>
              <a:gd name="adj2" fmla="val 0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0" y="2996952"/>
            <a:ext cx="4572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 dirty="0">
                <a:latin typeface="Tahoma" charset="0"/>
              </a:rPr>
              <a:t>Такие бутерброды подают </a:t>
            </a:r>
          </a:p>
          <a:p>
            <a:pPr eaLnBrk="0" hangingPunct="0"/>
            <a:r>
              <a:rPr lang="ru-RU" sz="2400" b="1" dirty="0">
                <a:latin typeface="Tahoma" charset="0"/>
              </a:rPr>
              <a:t>и употребляют в </a:t>
            </a:r>
            <a:r>
              <a:rPr lang="ru-RU" sz="2400" b="1" dirty="0">
                <a:solidFill>
                  <a:srgbClr val="CC0000"/>
                </a:solidFill>
                <a:latin typeface="Tahoma" charset="0"/>
              </a:rPr>
              <a:t>горячем виде.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572000" y="4293096"/>
            <a:ext cx="457200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1" lang="ru-RU" sz="2400" b="1" dirty="0">
                <a:solidFill>
                  <a:srgbClr val="CC0000"/>
                </a:solidFill>
                <a:latin typeface="Tahoma" charset="0"/>
              </a:rPr>
              <a:t>Готовят 2 способами:</a:t>
            </a:r>
          </a:p>
          <a:p>
            <a:pPr eaLnBrk="0" hangingPunct="0"/>
            <a:r>
              <a:rPr kumimoji="1" lang="ru-RU" sz="2400" b="1" dirty="0">
                <a:latin typeface="Tahoma" charset="0"/>
              </a:rPr>
              <a:t> 1) запекают в духовке</a:t>
            </a:r>
          </a:p>
          <a:p>
            <a:pPr eaLnBrk="0" hangingPunct="0"/>
            <a:r>
              <a:rPr kumimoji="1" lang="ru-RU" sz="2400" b="1" dirty="0">
                <a:latin typeface="Tahoma" charset="0"/>
              </a:rPr>
              <a:t> 2) жарят на сковороде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352" y="620688"/>
            <a:ext cx="5832648" cy="105273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Горячие </a:t>
            </a:r>
            <a:b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(гренки, тартинки)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260648"/>
            <a:ext cx="4932040" cy="31683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Бутерброды готовят на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пшеничном и ржаном хлебе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Хлеб нарезают толщиной 1см.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-Украшают зеленью или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украшением из продуктов,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имеющих яркую окраску.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0" y="4293096"/>
            <a:ext cx="3996952" cy="1052736"/>
          </a:xfrm>
          <a:prstGeom prst="rect">
            <a:avLst/>
          </a:prstGeom>
        </p:spPr>
        <p:txBody>
          <a:bodyPr vert="horz"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Холодные</a:t>
            </a:r>
            <a:endParaRPr kumimoji="0" lang="ru-RU" sz="31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med" advTm="2858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сканирование000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b="2707"/>
          <a:stretch>
            <a:fillRect/>
          </a:stretch>
        </p:blipFill>
        <p:spPr bwMode="auto">
          <a:xfrm>
            <a:off x="3436746" y="3140968"/>
            <a:ext cx="5707255" cy="3717033"/>
          </a:xfrm>
          <a:prstGeom prst="rect">
            <a:avLst/>
          </a:prstGeom>
          <a:noFill/>
        </p:spPr>
      </p:pic>
      <p:pic>
        <p:nvPicPr>
          <p:cNvPr id="6" name="Picture 12" descr="0001128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-180528" y="-1"/>
            <a:ext cx="5904656" cy="31398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36096" y="836712"/>
            <a:ext cx="341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закрытый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365104"/>
            <a:ext cx="3464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открытый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Tm="683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r="10111" b="8905"/>
          <a:stretch>
            <a:fillRect/>
          </a:stretch>
        </p:blipFill>
        <p:spPr bwMode="auto">
          <a:xfrm>
            <a:off x="323528" y="260647"/>
            <a:ext cx="4464496" cy="3030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4512940" cy="300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лево 7"/>
          <p:cNvSpPr/>
          <p:nvPr/>
        </p:nvSpPr>
        <p:spPr>
          <a:xfrm>
            <a:off x="4932040" y="764704"/>
            <a:ext cx="3816424" cy="19442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1520" y="4221088"/>
            <a:ext cx="3960440" cy="2088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84168" y="134076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простой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01317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сложный</a:t>
            </a:r>
            <a:endParaRPr lang="ru-RU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1272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268760"/>
            <a:ext cx="7560840" cy="38884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96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Весёлые </a:t>
            </a:r>
          </a:p>
          <a:p>
            <a:pPr algn="ctr"/>
            <a:r>
              <a:rPr lang="ru-RU" sz="9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бутерброды</a:t>
            </a:r>
            <a:endParaRPr lang="ru-RU" sz="96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Франция_-_Мелодии_Парижа_(MusVid.net)_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1888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numSld="11" showWhenStopped="0">
                <p:cTn id="16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азочные бутерброды 00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29" y="1600200"/>
            <a:ext cx="5397365" cy="3600000"/>
          </a:xfrm>
        </p:spPr>
      </p:pic>
    </p:spTree>
    <p:custDataLst>
      <p:tags r:id="rId1"/>
    </p:custDataLst>
  </p:cSld>
  <p:clrMapOvr>
    <a:masterClrMapping/>
  </p:clrMapOvr>
  <p:transition spd="med" advTm="580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казочные бутерброды 0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29" y="1600200"/>
            <a:ext cx="5397365" cy="3600000"/>
          </a:xfrm>
        </p:spPr>
      </p:pic>
    </p:spTree>
    <p:custDataLst>
      <p:tags r:id="rId1"/>
    </p:custDataLst>
  </p:cSld>
  <p:clrMapOvr>
    <a:masterClrMapping/>
  </p:clrMapOvr>
  <p:transition spd="med" advTm="349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4|1.7|1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4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8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4|1.5|1.7|1.6|1.7|1|1.6|1|1.5|1.6|1.4|1.4|1.5|1.1|1.1|2|0.9|1.2|1|1.6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|3.4|3.1|3.6|2.5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4|0.9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5|1.8|2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699</TotalTime>
  <Words>100</Words>
  <Application>Microsoft Office PowerPoint</Application>
  <PresentationFormat>Экран (4:3)</PresentationFormat>
  <Paragraphs>39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Бутерброды</vt:lpstr>
      <vt:lpstr>Слайд 3</vt:lpstr>
      <vt:lpstr>                Горячие           (гренки, тартинки)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Приятного аппетита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Бутерброды</dc:title>
  <dc:creator>Admin</dc:creator>
  <cp:lastModifiedBy>User</cp:lastModifiedBy>
  <cp:revision>76</cp:revision>
  <dcterms:created xsi:type="dcterms:W3CDTF">2012-10-03T11:33:29Z</dcterms:created>
  <dcterms:modified xsi:type="dcterms:W3CDTF">2014-09-05T16:02:55Z</dcterms:modified>
</cp:coreProperties>
</file>