
<file path=[Content_Types].xml><?xml version="1.0" encoding="utf-8"?>
<Types xmlns="http://schemas.openxmlformats.org/package/2006/content-types">
  <Default Extension="png" ContentType="image/png"/>
  <Default Extension="bin" ContentType="application/vnd.ms-office.vbaPro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1" r:id="rId3"/>
    <p:sldId id="258" r:id="rId4"/>
    <p:sldId id="261" r:id="rId5"/>
    <p:sldId id="260" r:id="rId6"/>
    <p:sldId id="263" r:id="rId7"/>
    <p:sldId id="265" r:id="rId8"/>
    <p:sldId id="267" r:id="rId9"/>
    <p:sldId id="266" r:id="rId10"/>
    <p:sldId id="268" r:id="rId11"/>
    <p:sldId id="272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F"/>
    <a:srgbClr val="00FFFF"/>
    <a:srgbClr val="89E0FF"/>
    <a:srgbClr val="FF66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E56FFB6-57D9-471F-9721-4AB872CA4DE9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670DFF3-D4B8-433D-BE07-0E4619E80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22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0ECD-DE7C-491A-B59D-05634ED9B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31266"/>
      </p:ext>
    </p:extLst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C6665-8007-49DE-B064-C1CF7A1C8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41004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BC2C4-D778-4747-B509-0CDD01AF6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62775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6B28-F930-47C2-815C-C198C989C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9433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2344-5485-4B7F-8926-323E6F5C1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727337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DC54-0A97-4FF1-95FA-F6B05FC9B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00110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3CFA7-D433-4733-9B00-37B216E39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7536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12BF-B325-4A6C-BDD7-01BF6186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21817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9F7B3-18C4-4742-9084-F6B2D340F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1684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C223-58E8-4395-A83C-AFF92C070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70052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D387-97D6-402A-97CE-E20A5BE01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24021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37B8EB7-A145-43D2-8AC3-5E4B2D290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14266"/>
            <a:ext cx="9144000" cy="6858000"/>
          </a:xfrm>
          <a:prstGeom prst="frame">
            <a:avLst>
              <a:gd name="adj1" fmla="val 3862"/>
            </a:avLst>
          </a:prstGeom>
          <a:solidFill>
            <a:srgbClr val="00FF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4" name="TextBox 10"/>
          <p:cNvSpPr txBox="1">
            <a:spLocks noChangeArrowheads="1"/>
          </p:cNvSpPr>
          <p:nvPr userDrawn="1"/>
        </p:nvSpPr>
        <p:spPr bwMode="auto">
          <a:xfrm>
            <a:off x="736600" y="6628076"/>
            <a:ext cx="30241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dirty="0" smtClean="0">
                <a:solidFill>
                  <a:srgbClr val="89E0FF"/>
                </a:solidFill>
                <a:latin typeface="Monotype Corsiva" pitchFamily="66" charset="0"/>
              </a:rPr>
              <a:t>Матюшкина А.В. </a:t>
            </a:r>
            <a:r>
              <a:rPr lang="en-US" altLang="ru-RU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altLang="ru-RU" sz="1000" dirty="0" smtClean="0">
                <a:latin typeface="Monotype Corsiva" pitchFamily="66" charset="0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daktor.ru/peretaskivanie-obektov-universalnaya-versiya-makros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pixs.ru/showimage/Risunok285_3592405_10989826.png" TargetMode="External"/><Relationship Id="rId4" Type="http://schemas.openxmlformats.org/officeDocument/2006/relationships/hyperlink" Target="http://pixs.ru/showimage/Risunok284_5446600_10989813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312738" y="6237288"/>
            <a:ext cx="423862" cy="325437"/>
          </a:xfrm>
          <a:prstGeom prst="actionButtonInformation">
            <a:avLst/>
          </a:prstGeom>
          <a:solidFill>
            <a:srgbClr val="00FF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188" y="6237288"/>
            <a:ext cx="425450" cy="325437"/>
          </a:xfrm>
          <a:prstGeom prst="actionButtonForwardNext">
            <a:avLst/>
          </a:prstGeom>
          <a:solidFill>
            <a:srgbClr val="00FFFF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71890" y="6500119"/>
            <a:ext cx="80021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ru-RU" sz="24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Прямоугольник 9"/>
          <p:cNvSpPr>
            <a:spLocks noChangeArrowheads="1"/>
          </p:cNvSpPr>
          <p:nvPr/>
        </p:nvSpPr>
        <p:spPr bwMode="auto">
          <a:xfrm>
            <a:off x="2286000" y="50784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содержит макрос </a:t>
            </a:r>
            <a:r>
              <a:rPr lang="en-US" altLang="ru-RU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DragandDrop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623674" y="2132856"/>
            <a:ext cx="3677802" cy="742950"/>
            <a:chOff x="949754" y="1484784"/>
            <a:chExt cx="3677802" cy="742950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49754" y="1484784"/>
              <a:ext cx="165115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00905" y="1484784"/>
              <a:ext cx="202665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93252" y="4112155"/>
            <a:ext cx="2336109" cy="742950"/>
            <a:chOff x="4284613" y="2924944"/>
            <a:chExt cx="2336109" cy="742950"/>
          </a:xfrm>
          <a:solidFill>
            <a:srgbClr val="00FFFF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4284613" y="2924944"/>
              <a:ext cx="543047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28001" y="2924944"/>
              <a:ext cx="179272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1758950" y="5419725"/>
            <a:ext cx="2016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</a:t>
            </a: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5829300" y="3057525"/>
            <a:ext cx="5429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5275263" y="5202238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</a:t>
            </a: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542925" y="4483100"/>
            <a:ext cx="1792288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жик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4" name="Выгнутая вверх стрелка 13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8"/>
          <p:cNvGrpSpPr>
            <a:grpSpLocks/>
          </p:cNvGrpSpPr>
          <p:nvPr/>
        </p:nvGrpSpPr>
        <p:grpSpPr bwMode="auto">
          <a:xfrm>
            <a:off x="1806575" y="2492375"/>
            <a:ext cx="5327650" cy="742950"/>
            <a:chOff x="971601" y="1268760"/>
            <a:chExt cx="5328589" cy="7429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1601" y="1268760"/>
              <a:ext cx="1656055" cy="74295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27656" y="1268760"/>
              <a:ext cx="1656054" cy="74295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83710" y="1268760"/>
              <a:ext cx="2016480" cy="742950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362575" y="3943350"/>
            <a:ext cx="1655763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8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endParaRPr 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150" y="3951288"/>
            <a:ext cx="165735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8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endParaRPr 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1525" y="5065713"/>
            <a:ext cx="2016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8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</a:t>
            </a:r>
            <a:endParaRPr 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верх стрелка 8">
            <a:hlinkClick r:id="" action="ppaction://hlinkshowjump?jump=endshow"/>
          </p:cNvPr>
          <p:cNvSpPr/>
          <p:nvPr/>
        </p:nvSpPr>
        <p:spPr>
          <a:xfrm>
            <a:off x="5940152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0625 -0.00579 -0.01181 -0.00672 -0.01892 -0.00926 C -0.03003 -0.01343 -0.03924 -0.02061 -0.05104 -0.02315 C -0.08403 -0.04005 -0.11632 -0.04769 -0.15156 -0.05232 C -0.16198 -0.05348 -0.16753 -0.05625 -0.17639 -0.05996 C -0.18177 -0.06204 -0.1875 -0.06135 -0.19306 -0.06297 C -0.19983 -0.06505 -0.1934 -0.06389 -0.20017 -0.0676 C -0.20781 -0.07199 -0.21719 -0.07477 -0.22517 -0.07686 C -0.23177 -0.08287 -0.23924 -0.08565 -0.24635 -0.09074 C -0.25885 -0.09954 -0.24878 -0.09468 -0.25712 -0.09838 C -0.27014 -0.11042 -0.28247 -0.12269 -0.29722 -0.13056 C -0.30174 -0.13635 -0.30712 -0.13797 -0.31267 -0.14283 C -0.32135 -0.15047 -0.32934 -0.16158 -0.33872 -0.16713 C -0.34809 -0.1794 -0.35712 -0.19005 -0.36944 -0.19653 C -0.37587 -0.2044 -0.38229 -0.20834 -0.38958 -0.2132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0556 -0.00277 0.00642 -0.00902 0.01198 -0.01157 C 0.01927 -0.02546 0.00937 -0.00763 0.01806 -0.01967 C 0.0191 -0.02106 0.01944 -0.02338 0.02049 -0.02476 C 0.02257 -0.02731 0.02778 -0.03125 0.02778 -0.03101 C 0.03455 -0.0449 0.02552 -0.02916 0.03368 -0.03773 C 0.03472 -0.03912 0.03524 -0.0412 0.03611 -0.04259 C 0.03715 -0.04444 0.03837 -0.04629 0.03976 -0.04768 C 0.04219 -0.05 0.04462 -0.05185 0.04705 -0.05416 C 0.04826 -0.05532 0.05052 -0.0574 0.05052 -0.05717 C 0.05642 -0.06851 0.06545 -0.07453 0.07361 -0.08194 C 0.07865 -0.09259 0.0724 -0.08171 0.08073 -0.08842 C 0.08542 -0.09213 0.08542 -0.09537 0.09149 -0.09814 C 0.09653 -0.10324 0.10052 -0.11203 0.10608 -0.11458 C 0.10833 -0.11689 0.11128 -0.11851 0.11337 -0.12106 C 0.11892 -0.12847 0.12222 -0.13935 0.13021 -0.14236 C 0.13455 -0.14652 0.13715 -0.14884 0.14115 -0.15231 C 0.14236 -0.15347 0.14462 -0.15555 0.14462 -0.15532 C 0.14757 -0.16157 0.15191 -0.16805 0.15677 -0.17037 C 0.16181 -0.18171 0.15573 -0.16898 0.16267 -0.18009 C 0.16615 -0.18564 0.16562 -0.18888 0.16996 -0.19328 C 0.17187 -0.20092 0.17274 -0.20856 0.17726 -0.21435 " pathEditMode="relative" rAng="0" ptsTypes="fffffffffffffffffffff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C 0.00659 -0.00671 0.01232 -0.01388 0.01805 -0.02106 C 0.02239 -0.02592 0.0302 -0.0368 0.0302 -0.03657 C 0.03368 -0.0456 0.03507 -0.05347 0.04097 -0.05902 C 0.04444 -0.06805 0.04739 -0.07338 0.05434 -0.07801 C 0.05607 -0.08125 0.05729 -0.08472 0.0592 -0.0875 C 0.06059 -0.08958 0.06267 -0.09027 0.06406 -0.09236 C 0.071 -0.10277 0.07517 -0.11481 0.08333 -0.12407 C 0.08507 -0.12592 0.0868 -0.12777 0.08819 -0.13032 C 0.09132 -0.13472 0.0967 -0.14444 0.0967 -0.14421 C 0.10052 -0.15833 0.1085 -0.16481 0.11614 -0.17453 C 0.11875 -0.18171 0.12152 -0.1831 0.12569 -0.18888 C 0.12829 -0.20185 0.12465 -0.18935 0.13055 -0.19838 C 0.13142 -0.19976 0.13715 -0.21226 0.13906 -0.21435 C 0.14184 -0.21759 0.146 -0.21875 0.14878 -0.22222 C 0.15312 -0.22685 0.15364 -0.22916 0.15729 -0.23634 C 0.1592 -0.24027 0.1625 -0.24236 0.16441 -0.24583 C 0.16857 -0.25347 0.17343 -0.26041 0.1776 -0.26828 C 0.17864 -0.26967 0.1802 -0.27268 0.1802 -0.27245 C 0.18159 -0.27824 0.18385 -0.28217 0.18611 -0.28703 C 0.18888 -0.30092 0.1934 -0.31388 0.19583 -0.32801 C 0.19704 -0.33564 0.19739 -0.33564 0.19948 -0.34398 C 0.19982 -0.3456 0.20086 -0.34861 0.20086 -0.34838 C 0.19878 -0.35833 0.19704 -0.36713 0.19704 -0.37685 " pathEditMode="relative" rAng="0" ptsTypes="fffffffffffffffffffffff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50825" y="1628775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  <a:hlinkClick r:id="rId3"/>
              </a:rPr>
              <a:t>http://didaktor.ru/peretaskivanie-obektov-universalnaya-versiya-makrosa/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шаблон презентации  с макросом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DragandDrop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63525" y="2152650"/>
            <a:ext cx="638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  <a:hlinkClick r:id="rId4"/>
              </a:rPr>
              <a:t>http://pixs.ru/showimage/Risunok284_5446600_10989813.png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картинки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61938" y="2460625"/>
            <a:ext cx="6386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  <a:hlinkClick r:id="rId5"/>
              </a:rPr>
              <a:t>http://pixs.ru/showimage/Risunok285_3592405_10989826.png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 картинки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75" y="319088"/>
            <a:ext cx="7334250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304552" y="6237287"/>
            <a:ext cx="432048" cy="325437"/>
          </a:xfrm>
          <a:prstGeom prst="actionButtonHome">
            <a:avLst/>
          </a:prstGeom>
          <a:solidFill>
            <a:srgbClr val="00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23850" y="1628775"/>
            <a:ext cx="8496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altLang="ru-RU" sz="2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Тебе нужно из слогов составить слова.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Картинка тебе поможет понять слово.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Щёлкни левой кнопкой мыши  по табличке     и сразу отпустите её. Табличка будет следовать за указателем мыши. Чтобы закрепить табличку в нужном месте               , щёлкни ещё раз по табличке левой кнопкой мыши.       Если ты ошибся, то табличка снова попадёт на прежнее место. Если сделал правильно, то слог останется на своём месте.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Переход на следующий слайд по стрелке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Удачи!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3" y="333375"/>
            <a:ext cx="54514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7016750" y="2781300"/>
            <a:ext cx="563563" cy="360363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800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7550766" y="3532415"/>
            <a:ext cx="999677" cy="371475"/>
            <a:chOff x="1204650" y="1484784"/>
            <a:chExt cx="1999354" cy="742950"/>
          </a:xfrm>
          <a:solidFill>
            <a:srgbClr val="00FFFF">
              <a:alpha val="20000"/>
            </a:srgbClr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1204650" y="1484784"/>
              <a:ext cx="872230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076879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Выгнутая вверх стрелка 1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>
            <a:hlinkClick r:id="" action="ppaction://hlinkshowjump?jump=nextslide"/>
          </p:cNvPr>
          <p:cNvSpPr/>
          <p:nvPr/>
        </p:nvSpPr>
        <p:spPr>
          <a:xfrm>
            <a:off x="6156325" y="5373688"/>
            <a:ext cx="719138" cy="287337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81312" y="1999727"/>
            <a:ext cx="3381375" cy="742950"/>
            <a:chOff x="949754" y="1484784"/>
            <a:chExt cx="3381375" cy="742950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49754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6879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04004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84870" y="3777782"/>
            <a:ext cx="3468317" cy="742950"/>
            <a:chOff x="3097995" y="2924944"/>
            <a:chExt cx="3468317" cy="742950"/>
          </a:xfrm>
          <a:solidFill>
            <a:srgbClr val="00FFFF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97995" y="292494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225120" y="2924944"/>
              <a:ext cx="1214067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39187" y="292494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449263" y="3057525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</a:p>
        </p:txBody>
      </p:sp>
      <p:sp>
        <p:nvSpPr>
          <p:cNvPr id="16" name="Прямоугольник 15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2195513" y="5094288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5699125" y="4953000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684213" y="4722813"/>
            <a:ext cx="1127125" cy="739775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</a:p>
        </p:txBody>
      </p:sp>
      <p:sp>
        <p:nvSpPr>
          <p:cNvPr id="19" name="Прямоугольник 18">
            <a:hlinkClick r:id="" action="ppaction://macro?name=DragandDrop"/>
          </p:cNvPr>
          <p:cNvSpPr/>
          <p:nvPr>
            <p:custDataLst>
              <p:tags r:id="rId5"/>
            </p:custDataLst>
          </p:nvPr>
        </p:nvSpPr>
        <p:spPr>
          <a:xfrm>
            <a:off x="7235825" y="2133600"/>
            <a:ext cx="1127125" cy="739775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6"/>
            </p:custDataLst>
          </p:nvPr>
        </p:nvSpPr>
        <p:spPr>
          <a:xfrm>
            <a:off x="3995738" y="5324475"/>
            <a:ext cx="1214437" cy="735013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21" name="Выгнутая вверх стрелка 20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81312" y="1999727"/>
            <a:ext cx="3767139" cy="742950"/>
            <a:chOff x="949754" y="1484784"/>
            <a:chExt cx="3767139" cy="742950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49754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076879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204005" y="1484784"/>
              <a:ext cx="1512888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773925" y="3777782"/>
            <a:ext cx="3679263" cy="742950"/>
            <a:chOff x="2887050" y="2924944"/>
            <a:chExt cx="3679263" cy="742950"/>
          </a:xfrm>
          <a:solidFill>
            <a:srgbClr val="00FFFF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887050" y="2924944"/>
              <a:ext cx="165115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38201" y="2924944"/>
              <a:ext cx="2028112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449263" y="3057525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</a:p>
        </p:txBody>
      </p:sp>
      <p:sp>
        <p:nvSpPr>
          <p:cNvPr id="16" name="Прямоугольник 15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2767013" y="5094288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684213" y="4722813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</a:t>
            </a:r>
          </a:p>
        </p:txBody>
      </p:sp>
      <p:sp>
        <p:nvSpPr>
          <p:cNvPr id="19" name="Прямоугольник 18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7235825" y="2133600"/>
            <a:ext cx="1512888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</a:t>
            </a: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5"/>
            </p:custDataLst>
          </p:nvPr>
        </p:nvSpPr>
        <p:spPr>
          <a:xfrm>
            <a:off x="4489450" y="5589588"/>
            <a:ext cx="2017713" cy="747712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гирь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7" name="Выгнутая вверх стрелка 16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81312" y="1999727"/>
            <a:ext cx="2778276" cy="742950"/>
            <a:chOff x="949754" y="1484784"/>
            <a:chExt cx="2778276" cy="742950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49754" y="1484784"/>
              <a:ext cx="165115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00905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27326" y="3777782"/>
            <a:ext cx="2125861" cy="742950"/>
            <a:chOff x="4440451" y="2924944"/>
            <a:chExt cx="2125861" cy="742950"/>
          </a:xfrm>
          <a:solidFill>
            <a:srgbClr val="00FFFF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4440451" y="2924944"/>
              <a:ext cx="998736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439187" y="292494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1143000" y="3405188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яц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4478338" y="4779963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889000" y="4953000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</a:t>
            </a: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3103563" y="5695950"/>
            <a:ext cx="1000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4" name="Выгнутая вверх стрелка 13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4073380" y="3777074"/>
            <a:ext cx="2118010" cy="743304"/>
            <a:chOff x="4312062" y="2924590"/>
            <a:chExt cx="2118010" cy="743304"/>
          </a:xfrm>
          <a:solidFill>
            <a:srgbClr val="00FFFF">
              <a:alpha val="20000"/>
            </a:srgb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4312062" y="2924944"/>
              <a:ext cx="589087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901149" y="2924590"/>
              <a:ext cx="1528923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881312" y="1999204"/>
            <a:ext cx="4982914" cy="743473"/>
            <a:chOff x="949754" y="1484261"/>
            <a:chExt cx="4982914" cy="743473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49754" y="1484784"/>
              <a:ext cx="165115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805543" y="1484261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532313" y="1998663"/>
            <a:ext cx="2205037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468313" y="3378200"/>
            <a:ext cx="220345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2579688" y="4519613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1749425" y="5389563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1209675" y="4521200"/>
            <a:ext cx="582613" cy="741363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28" name="Прямоугольник 27">
            <a:hlinkClick r:id="" action="ppaction://macro?name=DragandDrop"/>
          </p:cNvPr>
          <p:cNvSpPr/>
          <p:nvPr>
            <p:custDataLst>
              <p:tags r:id="rId5"/>
            </p:custDataLst>
          </p:nvPr>
        </p:nvSpPr>
        <p:spPr>
          <a:xfrm>
            <a:off x="6948488" y="3033713"/>
            <a:ext cx="15367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6" name="Выгнутая вверх стрелка 15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102544" y="1999204"/>
            <a:ext cx="3761683" cy="742950"/>
            <a:chOff x="2170986" y="1484261"/>
            <a:chExt cx="3761683" cy="742950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170986" y="1484261"/>
              <a:ext cx="1131068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49263" y="1484261"/>
              <a:ext cx="1583406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5233988" y="1998663"/>
            <a:ext cx="1046162" cy="744537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11525" y="4148138"/>
            <a:ext cx="1128713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657698" y="4147784"/>
            <a:ext cx="4603881" cy="742950"/>
            <a:chOff x="1830209" y="2924590"/>
            <a:chExt cx="4603881" cy="742950"/>
          </a:xfrm>
          <a:solidFill>
            <a:srgbClr val="00FFFF">
              <a:alpha val="20000"/>
            </a:srgb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1830209" y="2924590"/>
              <a:ext cx="165440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613324" y="2924590"/>
              <a:ext cx="1820766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2909888" y="3114675"/>
            <a:ext cx="15843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</a:t>
            </a: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4456113" y="5589588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4859338" y="3082925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7215188" y="3362325"/>
            <a:ext cx="113665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</a:p>
        </p:txBody>
      </p:sp>
      <p:sp>
        <p:nvSpPr>
          <p:cNvPr id="28" name="Прямоугольник 27">
            <a:hlinkClick r:id="" action="ppaction://macro?name=DragandDrop"/>
          </p:cNvPr>
          <p:cNvSpPr/>
          <p:nvPr>
            <p:custDataLst>
              <p:tags r:id="rId5"/>
            </p:custDataLst>
          </p:nvPr>
        </p:nvSpPr>
        <p:spPr>
          <a:xfrm>
            <a:off x="2074863" y="5068888"/>
            <a:ext cx="1824037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hlinkClick r:id="" action="ppaction://macro?name=DragandDrop"/>
          </p:cNvPr>
          <p:cNvSpPr/>
          <p:nvPr>
            <p:custDataLst>
              <p:tags r:id="rId6"/>
            </p:custDataLst>
          </p:nvPr>
        </p:nvSpPr>
        <p:spPr>
          <a:xfrm>
            <a:off x="649288" y="5392738"/>
            <a:ext cx="104457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9" name="Выгнутая вверх стрелка 18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3327400" y="4148138"/>
            <a:ext cx="1112838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673573" y="4147784"/>
            <a:ext cx="4596276" cy="742950"/>
            <a:chOff x="1846084" y="2924590"/>
            <a:chExt cx="4596276" cy="742950"/>
          </a:xfrm>
          <a:solidFill>
            <a:srgbClr val="00FFFF">
              <a:alpha val="20000"/>
            </a:srgbClr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1846084" y="2924590"/>
              <a:ext cx="165440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612749" y="2924590"/>
              <a:ext cx="182961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200400" y="1914525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031923" y="1914525"/>
            <a:ext cx="3879008" cy="743002"/>
            <a:chOff x="2134106" y="1484209"/>
            <a:chExt cx="3879008" cy="743002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2134106" y="1484261"/>
              <a:ext cx="1167948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429708" y="1484209"/>
              <a:ext cx="1583406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2909888" y="3114675"/>
            <a:ext cx="15843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</a:t>
            </a: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422275" y="5133975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4859338" y="3057525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7040563" y="1631950"/>
            <a:ext cx="1112837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hlinkClick r:id="" action="ppaction://macro?name=DragandDrop"/>
          </p:cNvPr>
          <p:cNvSpPr/>
          <p:nvPr>
            <p:custDataLst>
              <p:tags r:id="rId5"/>
            </p:custDataLst>
          </p:nvPr>
        </p:nvSpPr>
        <p:spPr>
          <a:xfrm>
            <a:off x="2052638" y="5229225"/>
            <a:ext cx="1824037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</a:p>
        </p:txBody>
      </p:sp>
      <p:sp>
        <p:nvSpPr>
          <p:cNvPr id="25" name="Прямоугольник 24">
            <a:hlinkClick r:id="" action="ppaction://macro?name=DragandDrop"/>
          </p:cNvPr>
          <p:cNvSpPr/>
          <p:nvPr>
            <p:custDataLst>
              <p:tags r:id="rId6"/>
            </p:custDataLst>
          </p:nvPr>
        </p:nvSpPr>
        <p:spPr>
          <a:xfrm>
            <a:off x="4572000" y="5373688"/>
            <a:ext cx="11684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9" name="Выгнутая вверх стрелка 18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881312" y="1999727"/>
            <a:ext cx="2778276" cy="742950"/>
            <a:chOff x="949754" y="1484784"/>
            <a:chExt cx="2778276" cy="742950"/>
          </a:xfrm>
          <a:solidFill>
            <a:srgbClr val="00FFFF">
              <a:alpha val="20000"/>
            </a:srgbClr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49754" y="1484784"/>
              <a:ext cx="1651151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00905" y="1484784"/>
              <a:ext cx="1127125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Прямоугольник 14">
            <a:hlinkClick r:id="" action="ppaction://macro?name=DragandDrop"/>
          </p:cNvPr>
          <p:cNvSpPr/>
          <p:nvPr>
            <p:custDataLst>
              <p:tags r:id="rId1"/>
            </p:custDataLst>
          </p:nvPr>
        </p:nvSpPr>
        <p:spPr>
          <a:xfrm>
            <a:off x="2976563" y="5589588"/>
            <a:ext cx="17383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hlinkClick r:id="" action="ppaction://macro?name=DragandDrop"/>
          </p:cNvPr>
          <p:cNvSpPr/>
          <p:nvPr>
            <p:custDataLst>
              <p:tags r:id="rId2"/>
            </p:custDataLst>
          </p:nvPr>
        </p:nvSpPr>
        <p:spPr>
          <a:xfrm>
            <a:off x="4965700" y="5095875"/>
            <a:ext cx="1127125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hlinkClick r:id="" action="ppaction://macro?name=DragandDrop"/>
          </p:cNvPr>
          <p:cNvSpPr/>
          <p:nvPr>
            <p:custDataLst>
              <p:tags r:id="rId3"/>
            </p:custDataLst>
          </p:nvPr>
        </p:nvSpPr>
        <p:spPr>
          <a:xfrm>
            <a:off x="1400175" y="3406775"/>
            <a:ext cx="1481138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" action="ppaction://macro?name=DragandDrop"/>
          </p:cNvPr>
          <p:cNvSpPr/>
          <p:nvPr>
            <p:custDataLst>
              <p:tags r:id="rId4"/>
            </p:custDataLst>
          </p:nvPr>
        </p:nvSpPr>
        <p:spPr>
          <a:xfrm>
            <a:off x="889000" y="4953000"/>
            <a:ext cx="1651000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anchor="ctr"/>
          <a:lstStyle/>
          <a:p>
            <a:pPr algn="ctr">
              <a:defRPr/>
            </a:pPr>
            <a:r>
              <a:rPr lang="ru-RU" sz="6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зеб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3398" y="3777782"/>
            <a:ext cx="3219790" cy="742950"/>
            <a:chOff x="3346523" y="2924944"/>
            <a:chExt cx="3219790" cy="742950"/>
          </a:xfrm>
          <a:solidFill>
            <a:srgbClr val="00FFFF">
              <a:alpha val="20000"/>
            </a:srgb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346523" y="2924944"/>
              <a:ext cx="1481138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28001" y="2924944"/>
              <a:ext cx="1738312" cy="74295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16000" anchor="ctr"/>
            <a:lstStyle/>
            <a:p>
              <a:pPr algn="ctr">
                <a:defRPr/>
              </a:pPr>
              <a:endPara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335213" y="404813"/>
            <a:ext cx="4684712" cy="742950"/>
          </a:xfrm>
          <a:prstGeom prst="rect">
            <a:avLst/>
          </a:prstGeom>
          <a:solidFill>
            <a:srgbClr val="00FFFF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4000" anchor="ctr"/>
          <a:lstStyle/>
          <a:p>
            <a:pPr algn="ctr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слова</a:t>
            </a:r>
          </a:p>
        </p:txBody>
      </p:sp>
      <p:sp>
        <p:nvSpPr>
          <p:cNvPr id="14" name="Выгнутая вверх стрелка 13">
            <a:hlinkClick r:id="" action="ppaction://hlinkshowjump?jump=nextslide"/>
          </p:cNvPr>
          <p:cNvSpPr/>
          <p:nvPr/>
        </p:nvSpPr>
        <p:spPr>
          <a:xfrm>
            <a:off x="8189913" y="6248400"/>
            <a:ext cx="720725" cy="287338"/>
          </a:xfrm>
          <a:prstGeom prst="curvedDownArrow">
            <a:avLst>
              <a:gd name="adj1" fmla="val 25000"/>
              <a:gd name="adj2" fmla="val 125000"/>
              <a:gd name="adj3" fmla="val 81690"/>
            </a:avLst>
          </a:prstGeom>
          <a:solidFill>
            <a:srgbClr val="FF66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0,75;35,37504"/>
  <p:tag name="КОНЕЧНОЕ ПОЛОЖЕНИЕ" val="157,35;226,8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71,875;53,87504"/>
  <p:tag name="КОНЕЧНОЕ ПОЛОЖЕНИЕ" val="297,15;218,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68;569,75"/>
  <p:tag name="КОНЕЧНОЕ ПОЛОЖЕНИЕ" val="157,35;404,83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40,125;353,5"/>
  <p:tag name="КОНЕЧНОЕ ПОЛОЖЕНИЕ" val="297,15;349,41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68,125;90"/>
  <p:tag name="КОНЕЧНОЕ ПОЛОЖЕНИЕ" val="297,15;420,0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76,375;352,625"/>
  <p:tag name="КОНЕЧНОЕ ПОЛОЖЕНИЕ" val="157,35;357,0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90;70"/>
  <p:tag name="КОНЕЧНОЕ ПОЛОЖЕНИЕ" val="157,35;227,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48,5;244,4296"/>
  <p:tag name="КОНЕЧНОЕ ПОЛОЖЕНИЕ" val="297,75;340,47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66,0536;36,87504"/>
  <p:tag name="КОНЕЧНОЕ ПОЛОЖЕНИЕ" val="157,35;357,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55,875;203,125"/>
  <p:tag name="КОНЕЧНОЕ ПОЛОЖЕНИЕ" val="157,35;530,4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4,35;137,8"/>
  <p:tag name="КОНЕЧНОЕ ПОЛОЖЕНИЕ" val="157,35;227,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0,75;35,37504"/>
  <p:tag name="КОНЕЧНОЕ ПОЛОЖЕНИЕ" val="157,35;226,8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55,9802;95,26252"/>
  <p:tag name="КОНЕЧНОЕ ПОЛОЖЕНИЕ" val="297,1801;321,46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38,875;547,1251"/>
  <p:tag name="КОНЕЧНОЕ ПОЛОЖЕНИЕ" val="297,15;367,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5,25;229,125"/>
  <p:tag name="КОНЕЧНОЕ ПОЛОЖЕНИЕ" val="157,35;495,0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40,125;350,875"/>
  <p:tag name="КОНЕЧНОЕ ПОЛОЖЕНИЕ" val="157,35;322,8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2,75;382,625"/>
  <p:tag name="КОНЕЧНОЕ ПОЛОЖЕНИЕ" val="326,55;131,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64,75;568,1251"/>
  <p:tag name="КОНЕЧНОЕ ПОЛОЖЕНИЕ" val="326,55;260,9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99,15;163,3876"/>
  <p:tag name="КОНЕЧНОЕ ПОЛОЖЕНИЕ" val="326,55;349,98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4,625;51,12504"/>
  <p:tag name="КОНЕЧНОЕ ПОЛОЖЕНИЕ" val="157,35;412,47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5,25;229,125"/>
  <p:tag name="КОНЕЧНОЕ ПОЛОЖЕНИЕ" val="150,75;340,8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04,25;33,25"/>
  <p:tag name="КОНЕЧНОЕ ПОЛОЖЕНИЕ" val="150,75;252,0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01,125;172,875"/>
  <p:tag name="КОНЕЧНОЕ ПОЛОЖЕНИЕ" val="157,95;315,6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0,75;382,625"/>
  <p:tag name="КОНЕЧНОЕ ПОЛОЖЕНИЕ" val="326,55;131,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28,55;554,3875"/>
  <p:tag name="КОНЕЧНОЕ ПОЛОЖЕНИЕ" val="326,55;262,187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11,75;161,5876"/>
  <p:tag name="КОНЕЧНОЕ ПОЛОЖЕНИЕ" val="326,55;349,98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3,125;360"/>
  <p:tag name="КОНЕЧНОЕ ПОЛОЖЕНИЕ" val="150,75;160,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40,125;234,375"/>
  <p:tag name="КОНЕЧНОЕ ПОЛОЖЕНИЕ" val="297,15;371,36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01,25;391"/>
  <p:tag name="КОНЕЧНОЕ ПОЛОЖЕНИЕ" val="157,35;356,4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68,25;110,25"/>
  <p:tag name="КОНЕЧНОЕ ПОЛОЖЕНИЕ" val="297,15;254,887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90;70"/>
  <p:tag name="КОНЕЧНОЕ ПОЛОЖЕНИЕ" val="157,35;226,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26,75;138,5"/>
  <p:tag name="КОНЕЧНОЕ ПОЛОЖЕНИЕ" val="167,55;415,0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0,75;459"/>
  <p:tag name="КОНЕЧНОЕ ПОЛОЖЕНИЕ" val="323,55;338,0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90;448,75"/>
  <p:tag name="КОНЕЧНОЕ ПОЛОЖЕНИЕ" val="157,35;404,4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09,625;415,375"/>
  <p:tag name="КОНЕЧНОЕ ПОЛОЖЕНИЕ" val="167,55;285,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53;42,75"/>
  <p:tag name="КОНЕЧНОЕ ПОЛОЖЕНИЕ" val="323,55;381,23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71,875;53,87504"/>
  <p:tag name="КОНЕЧНОЕ ПОЛОЖЕНИЕ" val="297,75;235,2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168;569,75"/>
  <p:tag name="КОНЕЧНОЕ ПОЛОЖЕНИЕ" val="297,75;419,4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19,25;314,6347"/>
  <p:tag name="КОНЕЧНОЕ ПОЛОЖЕНИЕ" val="297,4541;324,1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240,75;35,37504"/>
  <p:tag name="КОНЕЧНОЕ ПОЛОЖЕНИЕ" val="157,35;227,4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01,125;217,875"/>
  <p:tag name="КОНЕЧНОЕ ПОЛОЖЕНИЕ" val="157,35;315,625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165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Анжелика</cp:lastModifiedBy>
  <cp:revision>95</cp:revision>
  <dcterms:created xsi:type="dcterms:W3CDTF">2010-04-23T03:00:43Z</dcterms:created>
  <dcterms:modified xsi:type="dcterms:W3CDTF">2014-03-02T12:07:11Z</dcterms:modified>
</cp:coreProperties>
</file>