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69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70" r:id="rId13"/>
    <p:sldId id="26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37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10F5EC-758B-4496-A3F1-DD9E733D456C}" type="datetimeFigureOut">
              <a:rPr lang="ru-RU" smtClean="0"/>
              <a:t>04.03.2014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557937-2098-4FE4-9571-576969DBF14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557937-2098-4FE4-9571-576969DBF14B}" type="slidenum">
              <a:rPr lang="ru-RU" smtClean="0"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27734-41F3-48C1-B02E-31B331D2DB07}" type="datetimeFigureOut">
              <a:rPr lang="ru-RU" smtClean="0"/>
              <a:pPr/>
              <a:t>04.03.2014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C01C9-F851-4A26-8E2F-2254B2D843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27734-41F3-48C1-B02E-31B331D2DB07}" type="datetimeFigureOut">
              <a:rPr lang="ru-RU" smtClean="0"/>
              <a:pPr/>
              <a:t>04.03.2014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C01C9-F851-4A26-8E2F-2254B2D843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27734-41F3-48C1-B02E-31B331D2DB07}" type="datetimeFigureOut">
              <a:rPr lang="ru-RU" smtClean="0"/>
              <a:pPr/>
              <a:t>04.03.2014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C01C9-F851-4A26-8E2F-2254B2D843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27734-41F3-48C1-B02E-31B331D2DB07}" type="datetimeFigureOut">
              <a:rPr lang="ru-RU" smtClean="0"/>
              <a:pPr/>
              <a:t>04.03.2014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C01C9-F851-4A26-8E2F-2254B2D843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27734-41F3-48C1-B02E-31B331D2DB07}" type="datetimeFigureOut">
              <a:rPr lang="ru-RU" smtClean="0"/>
              <a:pPr/>
              <a:t>04.03.2014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C01C9-F851-4A26-8E2F-2254B2D843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27734-41F3-48C1-B02E-31B331D2DB07}" type="datetimeFigureOut">
              <a:rPr lang="ru-RU" smtClean="0"/>
              <a:pPr/>
              <a:t>04.03.2014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C01C9-F851-4A26-8E2F-2254B2D843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27734-41F3-48C1-B02E-31B331D2DB07}" type="datetimeFigureOut">
              <a:rPr lang="ru-RU" smtClean="0"/>
              <a:pPr/>
              <a:t>04.03.2014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C01C9-F851-4A26-8E2F-2254B2D843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27734-41F3-48C1-B02E-31B331D2DB07}" type="datetimeFigureOut">
              <a:rPr lang="ru-RU" smtClean="0"/>
              <a:pPr/>
              <a:t>04.03.2014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C01C9-F851-4A26-8E2F-2254B2D843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27734-41F3-48C1-B02E-31B331D2DB07}" type="datetimeFigureOut">
              <a:rPr lang="ru-RU" smtClean="0"/>
              <a:pPr/>
              <a:t>04.03.2014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C01C9-F851-4A26-8E2F-2254B2D843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27734-41F3-48C1-B02E-31B331D2DB07}" type="datetimeFigureOut">
              <a:rPr lang="ru-RU" smtClean="0"/>
              <a:pPr/>
              <a:t>04.03.2014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C01C9-F851-4A26-8E2F-2254B2D843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27734-41F3-48C1-B02E-31B331D2DB07}" type="datetimeFigureOut">
              <a:rPr lang="ru-RU" smtClean="0"/>
              <a:pPr/>
              <a:t>04.03.2014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F9C01C9-F851-4A26-8E2F-2254B2D843E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4B27734-41F3-48C1-B02E-31B331D2DB07}" type="datetimeFigureOut">
              <a:rPr lang="ru-RU" smtClean="0"/>
              <a:pPr/>
              <a:t>04.03.2014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F9C01C9-F851-4A26-8E2F-2254B2D843ED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gif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ГБОУ СОШ №1191 дошкольное отделение</a:t>
            </a:r>
            <a:br>
              <a:rPr lang="ru-RU" dirty="0" smtClean="0"/>
            </a:br>
            <a:r>
              <a:rPr lang="ru-RU" dirty="0" smtClean="0"/>
              <a:t>«Росинка»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endParaRPr lang="ru-RU" dirty="0" smtClean="0"/>
          </a:p>
          <a:p>
            <a:endParaRPr lang="ru-RU" b="1" dirty="0" smtClean="0"/>
          </a:p>
          <a:p>
            <a:pPr algn="r"/>
            <a:r>
              <a:rPr lang="ru-RU" sz="2400" b="1" dirty="0" smtClean="0"/>
              <a:t>Работу подготовили воспитатели гр. № 1</a:t>
            </a:r>
          </a:p>
          <a:p>
            <a:pPr algn="r"/>
            <a:r>
              <a:rPr lang="ru-RU" sz="2400" b="1" dirty="0" smtClean="0"/>
              <a:t>Проничева Л.Н.</a:t>
            </a:r>
          </a:p>
          <a:p>
            <a:pPr algn="r"/>
            <a:r>
              <a:rPr lang="ru-RU" sz="2400" b="1" dirty="0" smtClean="0"/>
              <a:t>Карасева Т.Н.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260648"/>
            <a:ext cx="7776864" cy="5847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МЕДВЕДЬ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endParaRPr>
          </a:p>
        </p:txBody>
      </p:sp>
      <p:pic>
        <p:nvPicPr>
          <p:cNvPr id="8194" name="Picture 2" descr="C:\Users\Андрей\Desktop\Новая папка\p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268760"/>
            <a:ext cx="7200800" cy="5400600"/>
          </a:xfrm>
          <a:prstGeom prst="rect">
            <a:avLst/>
          </a:prstGeom>
          <a:noFill/>
        </p:spPr>
      </p:pic>
      <p:pic>
        <p:nvPicPr>
          <p:cNvPr id="8195" name="Picture 3" descr="C:\Users\Андрей\Desktop\Новая папка\Bear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24128" y="980728"/>
            <a:ext cx="3248063" cy="252028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588224" y="4077072"/>
            <a:ext cx="2304256" cy="255454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Century" pitchFamily="18" charset="0"/>
              </a:rPr>
              <a:t>Косолапый и большой, </a:t>
            </a:r>
          </a:p>
          <a:p>
            <a:r>
              <a:rPr lang="ru-RU" sz="2000" b="1" dirty="0" smtClean="0">
                <a:latin typeface="Century" pitchFamily="18" charset="0"/>
              </a:rPr>
              <a:t>Спит в берлоге он зимой. </a:t>
            </a:r>
          </a:p>
          <a:p>
            <a:r>
              <a:rPr lang="ru-RU" sz="2000" b="1" dirty="0" smtClean="0">
                <a:latin typeface="Century" pitchFamily="18" charset="0"/>
              </a:rPr>
              <a:t>Любит шишки, любит мёд, </a:t>
            </a:r>
          </a:p>
          <a:p>
            <a:r>
              <a:rPr lang="ru-RU" sz="2000" b="1" dirty="0" smtClean="0">
                <a:latin typeface="Century" pitchFamily="18" charset="0"/>
              </a:rPr>
              <a:t>Ну-ка, кто же назовет? </a:t>
            </a:r>
            <a:endParaRPr lang="ru-RU" sz="2000" b="1" dirty="0">
              <a:latin typeface="Century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Андрей\Desktop\Новая папка\f3d3c175f72beb0ed44ffec4f38cd473_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1" y="188640"/>
            <a:ext cx="6017959" cy="4176464"/>
          </a:xfrm>
          <a:prstGeom prst="rect">
            <a:avLst/>
          </a:prstGeom>
          <a:noFill/>
        </p:spPr>
      </p:pic>
      <p:pic>
        <p:nvPicPr>
          <p:cNvPr id="9219" name="Picture 3" descr="C:\Users\Андрей\Desktop\Новая папка\0008-006-ZHilische-medvedj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14925" y="2686050"/>
            <a:ext cx="4029075" cy="417195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9512" y="4797152"/>
            <a:ext cx="4752528" cy="138499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>
                <a:latin typeface="Century" pitchFamily="18" charset="0"/>
              </a:rPr>
              <a:t>Тише, дети, не шумите!</a:t>
            </a:r>
          </a:p>
          <a:p>
            <a:r>
              <a:rPr lang="ru-RU" sz="2800" dirty="0" smtClean="0">
                <a:latin typeface="Century" pitchFamily="18" charset="0"/>
              </a:rPr>
              <a:t>Вы медведя не будите…</a:t>
            </a:r>
          </a:p>
          <a:p>
            <a:r>
              <a:rPr lang="ru-RU" sz="2800" dirty="0" smtClean="0">
                <a:latin typeface="Century" pitchFamily="18" charset="0"/>
              </a:rPr>
              <a:t>Спать он будет до весны!</a:t>
            </a:r>
            <a:endParaRPr lang="ru-RU" sz="2800" dirty="0">
              <a:latin typeface="Century" pitchFamily="18" charset="0"/>
            </a:endParaRPr>
          </a:p>
        </p:txBody>
      </p:sp>
      <p:pic>
        <p:nvPicPr>
          <p:cNvPr id="9221" name="Picture 5" descr="G:\ЛЮДМИЛА\1 РИСУНКИ\охрана природы\0_1bcea_689b432_X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260648"/>
            <a:ext cx="4450381" cy="3020696"/>
          </a:xfrm>
          <a:prstGeom prst="rect">
            <a:avLst/>
          </a:prstGeom>
          <a:noFill/>
        </p:spPr>
      </p:pic>
      <p:pic>
        <p:nvPicPr>
          <p:cNvPr id="9222" name="Picture 6" descr="G:\ЛЮДМИЛА\1 РИСУНКИ\НОВЫЙ ГОД\снежинки\snowflakes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56376" y="188640"/>
            <a:ext cx="1002407" cy="801926"/>
          </a:xfrm>
          <a:prstGeom prst="rect">
            <a:avLst/>
          </a:prstGeom>
          <a:noFill/>
        </p:spPr>
      </p:pic>
      <p:pic>
        <p:nvPicPr>
          <p:cNvPr id="8" name="Picture 6" descr="G:\ЛЮДМИЛА\1 РИСУНКИ\НОВЫЙ ГОД\снежинки\snowflakes.gif"/>
          <p:cNvPicPr>
            <a:picLocks noChangeAspect="1" noChangeArrowheads="1" noCrop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20272" y="0"/>
            <a:ext cx="1002407" cy="801926"/>
          </a:xfrm>
          <a:prstGeom prst="rect">
            <a:avLst/>
          </a:prstGeom>
          <a:noFill/>
        </p:spPr>
      </p:pic>
      <p:pic>
        <p:nvPicPr>
          <p:cNvPr id="9" name="Picture 6" descr="G:\ЛЮДМИЛА\1 РИСУНКИ\НОВЫЙ ГОД\снежинки\snowflakes.gif"/>
          <p:cNvPicPr>
            <a:picLocks noChangeAspect="1" noChangeArrowheads="1" noCrop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6136" y="260648"/>
            <a:ext cx="1002407" cy="80192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Молодцы , малыши, всем спасибо от души!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Благодарим за внимание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G:\ЛЮДМИЛА\1 РИСУНКИ\ДЛЯ ОФОРМЛЕНИЯ\50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52536" y="4133850"/>
            <a:ext cx="2667000" cy="2724150"/>
          </a:xfrm>
          <a:prstGeom prst="rect">
            <a:avLst/>
          </a:prstGeom>
          <a:noFill/>
        </p:spPr>
      </p:pic>
      <p:pic>
        <p:nvPicPr>
          <p:cNvPr id="2" name="Рисунок 1" descr="al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296265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03648" y="3861048"/>
            <a:ext cx="110095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К</a:t>
            </a:r>
            <a:endParaRPr lang="ru-RU" sz="80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99792" y="3861048"/>
            <a:ext cx="110095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О</a:t>
            </a:r>
            <a:endParaRPr lang="ru-RU" sz="80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64088" y="3861048"/>
            <a:ext cx="110095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Е</a:t>
            </a:r>
            <a:endParaRPr lang="ru-RU" sz="80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95936" y="3861048"/>
            <a:ext cx="110095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Н</a:t>
            </a:r>
            <a:endParaRPr lang="ru-RU" sz="80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04248" y="3861048"/>
            <a:ext cx="110095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Ц</a:t>
            </a:r>
            <a:endParaRPr lang="ru-RU" sz="80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0.25162 L -5.55556E-7 7.40056E-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0.24121 L -1.38889E-6 3.76503E-6 " pathEditMode="relative" ptsTypes="AA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0.2833 L 4.72222E-6 -1.56337E-6 " pathEditMode="relative" ptsTypes="AA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11111E-6 -0.35661 L 6.11111E-6 -1.56337E-6 " pathEditMode="relative" ptsTypes="AA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0.2833 L -2.77778E-7 -1.56337E-6 " pathEditMode="relative" ptsTypes="AA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a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29626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7544" y="2852936"/>
            <a:ext cx="8280920" cy="70788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ЛЕСНЫЕ ЖИТЕЛИ</a:t>
            </a:r>
            <a:endParaRPr lang="ru-RU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endParaRPr>
          </a:p>
        </p:txBody>
      </p:sp>
      <p:pic>
        <p:nvPicPr>
          <p:cNvPr id="1026" name="Picture 2" descr="G:\ЛЮДМИЛА\1 РИСУНКИ\охрана природы\0_1bcea_689b432_X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87706"/>
            <a:ext cx="4818112" cy="3270294"/>
          </a:xfrm>
          <a:prstGeom prst="rect">
            <a:avLst/>
          </a:prstGeom>
          <a:noFill/>
        </p:spPr>
      </p:pic>
      <p:pic>
        <p:nvPicPr>
          <p:cNvPr id="1027" name="Picture 3" descr="G:\ЛЮДМИЛА\1 РИСУНКИ\охрана природы\0_1bcea_689b432_X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53880" y="3538831"/>
            <a:ext cx="4890120" cy="3319169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Людмила\ДЛЯ ОФОРМЛЕНИЯ ПАПОК\КАРТИНКИ ДЛЯ ПРЕЗЕНТАЦИЙ\photo9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4005064"/>
            <a:ext cx="2300755" cy="285293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51520" y="332656"/>
            <a:ext cx="2520280" cy="317009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>
                <a:latin typeface="Century" pitchFamily="18" charset="0"/>
              </a:rPr>
              <a:t>Наступила зима. В лесу тихо и только белый снег падает из серых туч. Но лесные жители не спят. Зимой в лесу много снега. И мы можем встретить в нем много разных диких зверей.</a:t>
            </a:r>
            <a:endParaRPr lang="ru-RU" sz="2000" dirty="0">
              <a:latin typeface="Century" pitchFamily="18" charset="0"/>
            </a:endParaRPr>
          </a:p>
        </p:txBody>
      </p:sp>
      <p:sp>
        <p:nvSpPr>
          <p:cNvPr id="4" name="Выноска-облако 3"/>
          <p:cNvSpPr/>
          <p:nvPr/>
        </p:nvSpPr>
        <p:spPr>
          <a:xfrm>
            <a:off x="2915816" y="404664"/>
            <a:ext cx="2664296" cy="1584176"/>
          </a:xfrm>
          <a:prstGeom prst="cloudCallout">
            <a:avLst>
              <a:gd name="adj1" fmla="val -10549"/>
              <a:gd name="adj2" fmla="val 37601"/>
            </a:avLst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Выноска-облако 4"/>
          <p:cNvSpPr/>
          <p:nvPr/>
        </p:nvSpPr>
        <p:spPr>
          <a:xfrm>
            <a:off x="4716016" y="836712"/>
            <a:ext cx="2664296" cy="1584176"/>
          </a:xfrm>
          <a:prstGeom prst="cloudCallout">
            <a:avLst>
              <a:gd name="adj1" fmla="val -10549"/>
              <a:gd name="adj2" fmla="val 37601"/>
            </a:avLst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Выноска-облако 6"/>
          <p:cNvSpPr/>
          <p:nvPr/>
        </p:nvSpPr>
        <p:spPr>
          <a:xfrm>
            <a:off x="6156176" y="404664"/>
            <a:ext cx="2664296" cy="1584176"/>
          </a:xfrm>
          <a:prstGeom prst="cloudCallout">
            <a:avLst>
              <a:gd name="adj1" fmla="val -10549"/>
              <a:gd name="adj2" fmla="val 37601"/>
            </a:avLst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2" descr="G:\ЛЮДМИЛА\1 РИСУНКИ\охрана природы\0_1bcea_689b432_X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0528" y="3881819"/>
            <a:ext cx="4384796" cy="2976181"/>
          </a:xfrm>
          <a:prstGeom prst="rect">
            <a:avLst/>
          </a:prstGeom>
          <a:noFill/>
        </p:spPr>
      </p:pic>
      <p:pic>
        <p:nvPicPr>
          <p:cNvPr id="10" name="Picture 2" descr="G:\ЛЮДМИЛА\1 РИСУНКИ\охрана природы\0_1bcea_689b432_X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3883220"/>
            <a:ext cx="4139952" cy="2809993"/>
          </a:xfrm>
          <a:prstGeom prst="rect">
            <a:avLst/>
          </a:prstGeom>
          <a:noFill/>
        </p:spPr>
      </p:pic>
      <p:pic>
        <p:nvPicPr>
          <p:cNvPr id="2053" name="Picture 5" descr="G:\ЛЮДМИЛА\1 РИСУНКИ\НОВЫЙ ГОД\снежинки\snowflake-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1472" y="2204864"/>
            <a:ext cx="628861" cy="669621"/>
          </a:xfrm>
          <a:prstGeom prst="rect">
            <a:avLst/>
          </a:prstGeom>
          <a:noFill/>
        </p:spPr>
      </p:pic>
      <p:pic>
        <p:nvPicPr>
          <p:cNvPr id="12" name="Picture 5" descr="G:\ЛЮДМИЛА\1 РИСУНКИ\НОВЫЙ ГОД\снежинки\snowflake-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2204864"/>
            <a:ext cx="628861" cy="669621"/>
          </a:xfrm>
          <a:prstGeom prst="rect">
            <a:avLst/>
          </a:prstGeom>
          <a:noFill/>
        </p:spPr>
      </p:pic>
      <p:pic>
        <p:nvPicPr>
          <p:cNvPr id="2054" name="Picture 6" descr="G:\ЛЮДМИЛА\1 РИСУНКИ\НОВЫЙ ГОД\снежинки\snowflake-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39952" y="2852936"/>
            <a:ext cx="678954" cy="722960"/>
          </a:xfrm>
          <a:prstGeom prst="rect">
            <a:avLst/>
          </a:prstGeom>
          <a:noFill/>
        </p:spPr>
      </p:pic>
      <p:pic>
        <p:nvPicPr>
          <p:cNvPr id="14" name="Picture 6" descr="G:\ЛЮДМИЛА\1 РИСУНКИ\НОВЫЙ ГОД\снежинки\snowflake-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6096" y="2708920"/>
            <a:ext cx="678954" cy="722960"/>
          </a:xfrm>
          <a:prstGeom prst="rect">
            <a:avLst/>
          </a:prstGeom>
          <a:noFill/>
        </p:spPr>
      </p:pic>
      <p:pic>
        <p:nvPicPr>
          <p:cNvPr id="15" name="Picture 6" descr="G:\ЛЮДМИЛА\1 РИСУНКИ\НОВЫЙ ГОД\снежинки\snowflake-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8264" y="2276872"/>
            <a:ext cx="678954" cy="722960"/>
          </a:xfrm>
          <a:prstGeom prst="rect">
            <a:avLst/>
          </a:prstGeom>
          <a:noFill/>
        </p:spPr>
      </p:pic>
      <p:pic>
        <p:nvPicPr>
          <p:cNvPr id="16" name="Picture 6" descr="G:\ЛЮДМИЛА\1 РИСУНКИ\НОВЫЙ ГОД\снежинки\snowflake-7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27984" y="1628800"/>
            <a:ext cx="678954" cy="722960"/>
          </a:xfrm>
          <a:prstGeom prst="rect">
            <a:avLst/>
          </a:prstGeom>
          <a:noFill/>
        </p:spPr>
      </p:pic>
      <p:pic>
        <p:nvPicPr>
          <p:cNvPr id="17" name="Picture 6" descr="G:\ЛЮДМИЛА\1 РИСУНКИ\НОВЫЙ ГОД\снежинки\snowflake-7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28384" y="1556792"/>
            <a:ext cx="678954" cy="722960"/>
          </a:xfrm>
          <a:prstGeom prst="rect">
            <a:avLst/>
          </a:prstGeom>
          <a:noFill/>
        </p:spPr>
      </p:pic>
      <p:pic>
        <p:nvPicPr>
          <p:cNvPr id="18" name="Picture 6" descr="G:\ЛЮДМИЛА\1 РИСУНКИ\НОВЫЙ ГОД\снежинки\snowflake-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56376" y="2996952"/>
            <a:ext cx="678954" cy="722960"/>
          </a:xfrm>
          <a:prstGeom prst="rect">
            <a:avLst/>
          </a:prstGeom>
          <a:noFill/>
        </p:spPr>
      </p:pic>
      <p:pic>
        <p:nvPicPr>
          <p:cNvPr id="19" name="Picture 6" descr="G:\ЛЮДМИЛА\1 РИСУНКИ\НОВЫЙ ГОД\снежинки\snowflake-7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00192" y="3717032"/>
            <a:ext cx="678954" cy="722960"/>
          </a:xfrm>
          <a:prstGeom prst="rect">
            <a:avLst/>
          </a:prstGeom>
          <a:noFill/>
        </p:spPr>
      </p:pic>
      <p:pic>
        <p:nvPicPr>
          <p:cNvPr id="20" name="Picture 6" descr="G:\ЛЮДМИЛА\1 РИСУНКИ\НОВЫЙ ГОД\снежинки\snowflake-7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64088" y="4149080"/>
            <a:ext cx="678954" cy="722960"/>
          </a:xfrm>
          <a:prstGeom prst="rect">
            <a:avLst/>
          </a:prstGeom>
          <a:noFill/>
        </p:spPr>
      </p:pic>
      <p:pic>
        <p:nvPicPr>
          <p:cNvPr id="21" name="Picture 6" descr="G:\ЛЮДМИЛА\1 РИСУНКИ\НОВЫЙ ГОД\снежинки\snowflake-7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31840" y="3573016"/>
            <a:ext cx="678954" cy="722960"/>
          </a:xfrm>
          <a:prstGeom prst="rect">
            <a:avLst/>
          </a:prstGeom>
          <a:noFill/>
        </p:spPr>
      </p:pic>
      <p:pic>
        <p:nvPicPr>
          <p:cNvPr id="22" name="Picture 6" descr="G:\ЛЮДМИЛА\1 РИСУНКИ\НОВЫЙ ГОД\снежинки\snowflake-7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72400" y="4437112"/>
            <a:ext cx="678954" cy="722960"/>
          </a:xfrm>
          <a:prstGeom prst="rect">
            <a:avLst/>
          </a:prstGeom>
          <a:noFill/>
        </p:spPr>
      </p:pic>
      <p:pic>
        <p:nvPicPr>
          <p:cNvPr id="23" name="Picture 6" descr="G:\ЛЮДМИЛА\1 РИСУНКИ\НОВЫЙ ГОД\снежинки\snowflake-7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3717032"/>
            <a:ext cx="678954" cy="72296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500"/>
                            </p:stCondLst>
                            <p:childTnLst>
                              <p:par>
                                <p:cTn id="7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2" y="260648"/>
            <a:ext cx="7776864" cy="5847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ЗАЯЦ БЕЛЫЙ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endParaRPr>
          </a:p>
        </p:txBody>
      </p:sp>
      <p:pic>
        <p:nvPicPr>
          <p:cNvPr id="3075" name="Picture 3" descr="C:\Users\Андрей\Desktop\Новая папка\1e95524f-fcf7-43dd-a17f-fa96f80b81a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3" y="1124743"/>
            <a:ext cx="3960441" cy="2970331"/>
          </a:xfrm>
          <a:prstGeom prst="rect">
            <a:avLst/>
          </a:prstGeom>
          <a:noFill/>
        </p:spPr>
      </p:pic>
      <p:pic>
        <p:nvPicPr>
          <p:cNvPr id="3076" name="Picture 4" descr="C:\Users\Андрей\Desktop\Новая папка\Lepus_timidu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124744"/>
            <a:ext cx="3615161" cy="536573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67544" y="4581128"/>
            <a:ext cx="41044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Century" pitchFamily="18" charset="0"/>
              </a:rPr>
              <a:t>Из сугроба на опушке,</a:t>
            </a:r>
          </a:p>
          <a:p>
            <a:r>
              <a:rPr lang="ru-RU" sz="2400" dirty="0" smtClean="0">
                <a:latin typeface="Century" pitchFamily="18" charset="0"/>
              </a:rPr>
              <a:t>Чьи-то выглянули ушки.</a:t>
            </a:r>
          </a:p>
          <a:p>
            <a:r>
              <a:rPr lang="ru-RU" sz="2400" dirty="0" smtClean="0">
                <a:latin typeface="Century" pitchFamily="18" charset="0"/>
              </a:rPr>
              <a:t>И помчался прыг да скок,</a:t>
            </a:r>
          </a:p>
          <a:p>
            <a:r>
              <a:rPr lang="ru-RU" sz="2400" dirty="0" smtClean="0">
                <a:latin typeface="Century" pitchFamily="18" charset="0"/>
              </a:rPr>
              <a:t>Белый маленький зверек!</a:t>
            </a:r>
            <a:endParaRPr lang="ru-RU" sz="2400" dirty="0">
              <a:latin typeface="Century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ндрей\Desktop\Новая папка\4206116001200zajc-kr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:\Users\Андрей\Desktop\Новая папка\gra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980728"/>
            <a:ext cx="6529116" cy="504056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539552" y="260648"/>
            <a:ext cx="7776864" cy="5847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ВОЛК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5903893"/>
            <a:ext cx="8964488" cy="95410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>
                <a:latin typeface="Century" pitchFamily="18" charset="0"/>
              </a:rPr>
              <a:t>Зайчишка зайка беленький под елочкой скакал.</a:t>
            </a:r>
          </a:p>
          <a:p>
            <a:r>
              <a:rPr lang="ru-RU" sz="2800" dirty="0" smtClean="0">
                <a:latin typeface="Century" pitchFamily="18" charset="0"/>
              </a:rPr>
              <a:t>Порою волк, сердитый волк, рысцою пробегал.</a:t>
            </a:r>
            <a:endParaRPr lang="ru-RU" sz="2800" dirty="0">
              <a:latin typeface="Century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Андрей\Desktop\Новая папка\V_0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98630"/>
            <a:ext cx="8817496" cy="661312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260648"/>
            <a:ext cx="7776864" cy="5847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РЫЖАЯ ЛИСИЦА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endParaRPr>
          </a:p>
        </p:txBody>
      </p:sp>
      <p:pic>
        <p:nvPicPr>
          <p:cNvPr id="6146" name="Picture 2" descr="C:\Users\Андрей\Desktop\Новая папка\401983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80728"/>
            <a:ext cx="6330280" cy="546777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660232" y="1340768"/>
            <a:ext cx="2160240" cy="480131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>
                <a:latin typeface="Century" pitchFamily="18" charset="0"/>
              </a:rPr>
              <a:t>Рыжая плутовка, </a:t>
            </a:r>
            <a:br>
              <a:rPr lang="ru-RU" sz="2400" dirty="0" smtClean="0">
                <a:latin typeface="Century" pitchFamily="18" charset="0"/>
              </a:rPr>
            </a:br>
            <a:r>
              <a:rPr lang="ru-RU" sz="2400" dirty="0" smtClean="0">
                <a:latin typeface="Century" pitchFamily="18" charset="0"/>
              </a:rPr>
              <a:t>Хитрая да ловкая. </a:t>
            </a:r>
            <a:br>
              <a:rPr lang="ru-RU" sz="2400" dirty="0" smtClean="0">
                <a:latin typeface="Century" pitchFamily="18" charset="0"/>
              </a:rPr>
            </a:br>
            <a:r>
              <a:rPr lang="ru-RU" sz="2400" dirty="0" smtClean="0">
                <a:latin typeface="Century" pitchFamily="18" charset="0"/>
              </a:rPr>
              <a:t>Хвост пушистый, </a:t>
            </a:r>
            <a:br>
              <a:rPr lang="ru-RU" sz="2400" dirty="0" smtClean="0">
                <a:latin typeface="Century" pitchFamily="18" charset="0"/>
              </a:rPr>
            </a:br>
            <a:r>
              <a:rPr lang="ru-RU" sz="2400" dirty="0" smtClean="0">
                <a:latin typeface="Century" pitchFamily="18" charset="0"/>
              </a:rPr>
              <a:t>Мех золотистый. </a:t>
            </a:r>
            <a:br>
              <a:rPr lang="ru-RU" sz="2400" dirty="0" smtClean="0">
                <a:latin typeface="Century" pitchFamily="18" charset="0"/>
              </a:rPr>
            </a:br>
            <a:r>
              <a:rPr lang="ru-RU" sz="2400" dirty="0" smtClean="0">
                <a:latin typeface="Century" pitchFamily="18" charset="0"/>
              </a:rPr>
              <a:t>В лесу живет, </a:t>
            </a:r>
            <a:br>
              <a:rPr lang="ru-RU" sz="2400" dirty="0" smtClean="0">
                <a:latin typeface="Century" pitchFamily="18" charset="0"/>
              </a:rPr>
            </a:br>
            <a:r>
              <a:rPr lang="ru-RU" sz="2400" dirty="0" smtClean="0">
                <a:latin typeface="Century" pitchFamily="18" charset="0"/>
              </a:rPr>
              <a:t>В деревне кур крадет.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Андрей\Desktop\Новая папка\f_184233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221906"/>
            <a:ext cx="4283968" cy="2891678"/>
          </a:xfrm>
          <a:prstGeom prst="rect">
            <a:avLst/>
          </a:prstGeom>
          <a:noFill/>
        </p:spPr>
      </p:pic>
      <p:pic>
        <p:nvPicPr>
          <p:cNvPr id="7172" name="Picture 4" descr="C:\Users\Андрей\Desktop\Новая папка\n_tarazevich_co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8764" y="3365679"/>
            <a:ext cx="4735236" cy="3492321"/>
          </a:xfrm>
          <a:prstGeom prst="rect">
            <a:avLst/>
          </a:prstGeom>
          <a:noFill/>
        </p:spPr>
      </p:pic>
      <p:pic>
        <p:nvPicPr>
          <p:cNvPr id="7170" name="Picture 2" descr="C:\Users\Андрей\Desktop\Новая папка\23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48680"/>
            <a:ext cx="4869210" cy="527827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113</TotalTime>
  <Words>161</Words>
  <Application>Microsoft Office PowerPoint</Application>
  <PresentationFormat>Экран (4:3)</PresentationFormat>
  <Paragraphs>37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Поток</vt:lpstr>
      <vt:lpstr>ГБОУ СОШ №1191 дошкольное отделение «Росинка»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Молодцы , малыши, всем спасибо от души!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Андрей</dc:creator>
  <cp:lastModifiedBy>Admin</cp:lastModifiedBy>
  <cp:revision>12</cp:revision>
  <dcterms:created xsi:type="dcterms:W3CDTF">2012-01-15T01:01:37Z</dcterms:created>
  <dcterms:modified xsi:type="dcterms:W3CDTF">2014-03-04T18:57:57Z</dcterms:modified>
</cp:coreProperties>
</file>