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AE46-8505-4FA2-A60C-5AA30263B605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1CE1-EF9F-40BD-8C1E-53BB542EE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AE46-8505-4FA2-A60C-5AA30263B605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1CE1-EF9F-40BD-8C1E-53BB542EE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AE46-8505-4FA2-A60C-5AA30263B605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1CE1-EF9F-40BD-8C1E-53BB542EE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AE46-8505-4FA2-A60C-5AA30263B605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1CE1-EF9F-40BD-8C1E-53BB542EE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AE46-8505-4FA2-A60C-5AA30263B605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1CE1-EF9F-40BD-8C1E-53BB542EE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AE46-8505-4FA2-A60C-5AA30263B605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1CE1-EF9F-40BD-8C1E-53BB542EE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AE46-8505-4FA2-A60C-5AA30263B605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1CE1-EF9F-40BD-8C1E-53BB542EE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AE46-8505-4FA2-A60C-5AA30263B605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1CE1-EF9F-40BD-8C1E-53BB542EE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AE46-8505-4FA2-A60C-5AA30263B605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1CE1-EF9F-40BD-8C1E-53BB542EE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AE46-8505-4FA2-A60C-5AA30263B605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1CE1-EF9F-40BD-8C1E-53BB542EE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AE46-8505-4FA2-A60C-5AA30263B605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1CE1-EF9F-40BD-8C1E-53BB542EE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4AE46-8505-4FA2-A60C-5AA30263B605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D1CE1-EF9F-40BD-8C1E-53BB542EE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(Изображение JPEG, 251 × 201 пикселов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81" y="0"/>
            <a:ext cx="8727875" cy="6715148"/>
          </a:xfrm>
          <a:prstGeom prst="rect">
            <a:avLst/>
          </a:prstGeom>
        </p:spPr>
      </p:pic>
      <p:pic>
        <p:nvPicPr>
          <p:cNvPr id="3" name="Рисунок 2" descr="DSC064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810004"/>
            <a:ext cx="1357322" cy="1809762"/>
          </a:xfrm>
          <a:prstGeom prst="rect">
            <a:avLst/>
          </a:prstGeom>
        </p:spPr>
      </p:pic>
      <p:pic>
        <p:nvPicPr>
          <p:cNvPr id="4" name="Рисунок 3" descr="DSC053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9058" y="4643446"/>
            <a:ext cx="1375163" cy="1833551"/>
          </a:xfrm>
          <a:prstGeom prst="rect">
            <a:avLst/>
          </a:prstGeom>
        </p:spPr>
      </p:pic>
      <p:pic>
        <p:nvPicPr>
          <p:cNvPr id="5" name="Рисунок 4" descr="DSC0646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83081" y="1500174"/>
            <a:ext cx="1446619" cy="1928826"/>
          </a:xfrm>
          <a:prstGeom prst="rect">
            <a:avLst/>
          </a:prstGeom>
        </p:spPr>
      </p:pic>
      <p:pic>
        <p:nvPicPr>
          <p:cNvPr id="6" name="Рисунок 5" descr="DSC0646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08" y="4643446"/>
            <a:ext cx="1428760" cy="1905014"/>
          </a:xfrm>
          <a:prstGeom prst="rect">
            <a:avLst/>
          </a:prstGeom>
        </p:spPr>
      </p:pic>
      <p:pic>
        <p:nvPicPr>
          <p:cNvPr id="7" name="Рисунок 6" descr="DSC0645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5984" y="1928802"/>
            <a:ext cx="1768091" cy="2357454"/>
          </a:xfrm>
          <a:prstGeom prst="rect">
            <a:avLst/>
          </a:prstGeom>
        </p:spPr>
      </p:pic>
      <p:pic>
        <p:nvPicPr>
          <p:cNvPr id="8" name="Рисунок 7" descr="DSC0647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1472" y="1714488"/>
            <a:ext cx="1232287" cy="1643049"/>
          </a:xfrm>
          <a:prstGeom prst="rect">
            <a:avLst/>
          </a:prstGeom>
        </p:spPr>
      </p:pic>
      <p:pic>
        <p:nvPicPr>
          <p:cNvPr id="9" name="Рисунок 8" descr="DSC06473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14546" y="4714884"/>
            <a:ext cx="1339445" cy="1785926"/>
          </a:xfrm>
          <a:prstGeom prst="rect">
            <a:avLst/>
          </a:prstGeom>
        </p:spPr>
      </p:pic>
      <p:pic>
        <p:nvPicPr>
          <p:cNvPr id="10" name="Рисунок 9" descr="DSC06457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286644" y="3571876"/>
            <a:ext cx="1500198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357321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КОМАНДА «УЛЫБКА»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000232" y="4286256"/>
            <a:ext cx="2286016" cy="135254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КАПИТАН КОМАНДЫ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428736"/>
            <a:ext cx="7134681" cy="50049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42853"/>
            <a:ext cx="7172348" cy="1214445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КОМАНДА «ВЕСЕЛЬЧАКИ</a:t>
            </a:r>
            <a:r>
              <a:rPr lang="ru-RU" dirty="0" smtClean="0">
                <a:solidFill>
                  <a:srgbClr val="00B0F0"/>
                </a:solidFill>
              </a:rPr>
              <a:t>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5643570" y="3571876"/>
            <a:ext cx="2128830" cy="2066924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КАПИТАН КОМАНДЫ</a:t>
            </a:r>
            <a:endParaRPr lang="ru-RU" sz="14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DSC053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2143116"/>
            <a:ext cx="1339463" cy="1785950"/>
          </a:xfrm>
          <a:prstGeom prst="rect">
            <a:avLst/>
          </a:prstGeom>
        </p:spPr>
      </p:pic>
      <p:pic>
        <p:nvPicPr>
          <p:cNvPr id="4" name="Рисунок 3" descr="DSC0533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5272" y="428604"/>
            <a:ext cx="1178727" cy="1571636"/>
          </a:xfrm>
          <a:prstGeom prst="rect">
            <a:avLst/>
          </a:prstGeom>
        </p:spPr>
      </p:pic>
      <p:pic>
        <p:nvPicPr>
          <p:cNvPr id="5" name="Рисунок 4" descr="DSC0534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86710" y="2571744"/>
            <a:ext cx="1232288" cy="1643050"/>
          </a:xfrm>
          <a:prstGeom prst="rect">
            <a:avLst/>
          </a:prstGeom>
        </p:spPr>
      </p:pic>
      <p:pic>
        <p:nvPicPr>
          <p:cNvPr id="6" name="Рисунок 5" descr="DSC0646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4071942"/>
            <a:ext cx="1357304" cy="1809739"/>
          </a:xfrm>
          <a:prstGeom prst="rect">
            <a:avLst/>
          </a:prstGeom>
        </p:spPr>
      </p:pic>
      <p:pic>
        <p:nvPicPr>
          <p:cNvPr id="7" name="Рисунок 6" descr="DSC0647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15272" y="4572008"/>
            <a:ext cx="1285866" cy="1714488"/>
          </a:xfrm>
          <a:prstGeom prst="rect">
            <a:avLst/>
          </a:prstGeom>
        </p:spPr>
      </p:pic>
      <p:pic>
        <p:nvPicPr>
          <p:cNvPr id="8" name="Рисунок 7" descr="DSC0645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57158" y="285728"/>
            <a:ext cx="1285884" cy="1714511"/>
          </a:xfrm>
          <a:prstGeom prst="rect">
            <a:avLst/>
          </a:prstGeom>
        </p:spPr>
      </p:pic>
      <p:pic>
        <p:nvPicPr>
          <p:cNvPr id="9" name="Рисунок 8" descr="DSC0646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72198" y="4214817"/>
            <a:ext cx="1285884" cy="1714511"/>
          </a:xfrm>
          <a:prstGeom prst="rect">
            <a:avLst/>
          </a:prstGeom>
        </p:spPr>
      </p:pic>
      <p:pic>
        <p:nvPicPr>
          <p:cNvPr id="10" name="Рисунок 9" descr="DSC0647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86446" y="1357298"/>
            <a:ext cx="1643056" cy="219074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К</a:t>
            </a:r>
            <a:r>
              <a:rPr lang="ru-RU" sz="9600" dirty="0" smtClean="0">
                <a:solidFill>
                  <a:srgbClr val="00B050"/>
                </a:solidFill>
              </a:rPr>
              <a:t>В</a:t>
            </a:r>
            <a:r>
              <a:rPr lang="ru-RU" sz="9600" dirty="0" smtClean="0">
                <a:solidFill>
                  <a:srgbClr val="7030A0"/>
                </a:solidFill>
              </a:rPr>
              <a:t>Н</a:t>
            </a:r>
            <a:r>
              <a:rPr lang="ru-RU" sz="96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sz="9600" dirty="0" smtClean="0">
                <a:solidFill>
                  <a:srgbClr val="002060"/>
                </a:solidFill>
              </a:rPr>
              <a:t>0</a:t>
            </a:r>
            <a:r>
              <a:rPr lang="ru-RU" sz="9600" dirty="0" smtClean="0">
                <a:solidFill>
                  <a:srgbClr val="7030A0"/>
                </a:solidFill>
              </a:rPr>
              <a:t>1</a:t>
            </a:r>
            <a:r>
              <a:rPr lang="ru-RU" sz="9600" dirty="0" smtClean="0">
                <a:solidFill>
                  <a:srgbClr val="00B0F0"/>
                </a:solidFill>
              </a:rPr>
              <a:t>4</a:t>
            </a:r>
            <a:endParaRPr lang="ru-RU" sz="96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«ДАВАЙТЕ ПРОВЕДЁМ ЭТОТ ВЕЧЕР С УЛЫБКОЙ!»</a:t>
            </a:r>
          </a:p>
          <a:p>
            <a:pPr algn="ctr">
              <a:buNone/>
            </a:pPr>
            <a:endParaRPr lang="ru-RU" sz="4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4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4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sz="4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>Группа «Лягушата».</a:t>
            </a: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лягушка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500430" y="3500438"/>
            <a:ext cx="1904993" cy="1714494"/>
          </a:xfrm>
          <a:prstGeom prst="rect">
            <a:avLst/>
          </a:prstGeom>
        </p:spPr>
      </p:pic>
      <p:pic>
        <p:nvPicPr>
          <p:cNvPr id="5" name="Рисунок 4" descr="лягушка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500438"/>
            <a:ext cx="1984379" cy="1785941"/>
          </a:xfrm>
          <a:prstGeom prst="rect">
            <a:avLst/>
          </a:prstGeom>
        </p:spPr>
      </p:pic>
      <p:pic>
        <p:nvPicPr>
          <p:cNvPr id="6" name="Рисунок 5" descr="лягушка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715008" y="3500438"/>
            <a:ext cx="2095530" cy="17145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КОМАНДА «УЛЫБКА»</vt:lpstr>
      <vt:lpstr>КОМАНДА «ВЕСЕЛЬЧАКИ»</vt:lpstr>
      <vt:lpstr>КВН-2014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КОМАНДА «УЛЫБКА»</dc:title>
  <dc:creator>1</dc:creator>
  <cp:lastModifiedBy>1</cp:lastModifiedBy>
  <cp:revision>8</cp:revision>
  <dcterms:created xsi:type="dcterms:W3CDTF">2014-03-29T22:52:16Z</dcterms:created>
  <dcterms:modified xsi:type="dcterms:W3CDTF">2014-03-30T00:04:41Z</dcterms:modified>
</cp:coreProperties>
</file>