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2" r:id="rId6"/>
    <p:sldId id="260" r:id="rId7"/>
    <p:sldId id="263" r:id="rId8"/>
    <p:sldId id="258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КАЛЕЙДОСКОП</a:t>
            </a:r>
            <a:endParaRPr lang="ru-RU" dirty="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 сада</a:t>
            </a:r>
          </a:p>
          <a:p>
            <a:r>
              <a:rPr lang="ru-RU" dirty="0" smtClean="0"/>
              <a:t>« Наши праздники»</a:t>
            </a:r>
          </a:p>
        </p:txBody>
      </p:sp>
      <p:pic>
        <p:nvPicPr>
          <p:cNvPr id="5" name="Рисунок 4" descr="изображение 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717032"/>
            <a:ext cx="3923928" cy="2808312"/>
          </a:xfrm>
          <a:prstGeom prst="ellipse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Здравствуй  Лето!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изображение 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438939" y="1268759"/>
            <a:ext cx="2976331" cy="2232249"/>
          </a:xfrm>
        </p:spPr>
      </p:pic>
      <p:pic>
        <p:nvPicPr>
          <p:cNvPr id="5" name="Рисунок 4" descr="изображение 0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4581128"/>
            <a:ext cx="2472275" cy="1926214"/>
          </a:xfrm>
          <a:prstGeom prst="rect">
            <a:avLst/>
          </a:prstGeom>
        </p:spPr>
      </p:pic>
      <p:pic>
        <p:nvPicPr>
          <p:cNvPr id="6" name="Рисунок 5" descr="изображение 0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1196752"/>
            <a:ext cx="3168352" cy="2448272"/>
          </a:xfrm>
          <a:prstGeom prst="rect">
            <a:avLst/>
          </a:prstGeom>
        </p:spPr>
      </p:pic>
      <p:pic>
        <p:nvPicPr>
          <p:cNvPr id="7" name="Рисунок 6" descr="изображение 0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4509120"/>
            <a:ext cx="2640294" cy="1980221"/>
          </a:xfrm>
          <a:prstGeom prst="rect">
            <a:avLst/>
          </a:prstGeom>
        </p:spPr>
      </p:pic>
      <p:pic>
        <p:nvPicPr>
          <p:cNvPr id="8" name="Рисунок 7" descr="изображение 00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43808" y="2996952"/>
            <a:ext cx="2520280" cy="189021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Наши праздники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Новый год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Содержимое 4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700808"/>
            <a:ext cx="324036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80" y="1628800"/>
            <a:ext cx="2952328" cy="2304256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0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36096" y="4077072"/>
            <a:ext cx="3024336" cy="2268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0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87624" y="4293096"/>
            <a:ext cx="3096344" cy="2304256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 Масленицы</a:t>
            </a:r>
            <a:endParaRPr lang="ru-RU" dirty="0"/>
          </a:p>
        </p:txBody>
      </p:sp>
      <p:pic>
        <p:nvPicPr>
          <p:cNvPr id="5" name="Содержимое 4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5" y="1268760"/>
            <a:ext cx="3456383" cy="2520279"/>
          </a:xfrm>
        </p:spPr>
      </p:pic>
      <p:pic>
        <p:nvPicPr>
          <p:cNvPr id="6" name="Рисунок 5" descr="изображение 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1322765"/>
            <a:ext cx="3384376" cy="2610292"/>
          </a:xfrm>
          <a:prstGeom prst="rect">
            <a:avLst/>
          </a:prstGeom>
        </p:spPr>
      </p:pic>
      <p:pic>
        <p:nvPicPr>
          <p:cNvPr id="7" name="Рисунок 6" descr="изображение 0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3717032"/>
            <a:ext cx="3528392" cy="2736304"/>
          </a:xfrm>
          <a:prstGeom prst="rect">
            <a:avLst/>
          </a:prstGeom>
        </p:spPr>
      </p:pic>
      <p:pic>
        <p:nvPicPr>
          <p:cNvPr id="8" name="Рисунок 7" descr="изображение 01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76056" y="3807042"/>
            <a:ext cx="3384376" cy="253828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День защитника Отечества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630961" y="1108876"/>
            <a:ext cx="2613447" cy="1960085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изображение 0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4293096"/>
            <a:ext cx="2592288" cy="19442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изображение 0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3717032"/>
            <a:ext cx="3744416" cy="273630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7" name="Рисунок 6" descr="изображение 02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1124744"/>
            <a:ext cx="4080453" cy="2952328"/>
          </a:xfrm>
          <a:prstGeom prst="rect">
            <a:avLst/>
          </a:prstGeom>
          <a:effectLst/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Мамин день 8 марта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796136" y="1162883"/>
            <a:ext cx="3168352" cy="2410133"/>
          </a:xfrm>
          <a:prstGeom prst="heptagon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изображение 0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59832" y="1988841"/>
            <a:ext cx="3024336" cy="2520280"/>
          </a:xfrm>
          <a:prstGeom prst="pentag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изображение 0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4221088"/>
            <a:ext cx="2976331" cy="223224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0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3861048"/>
            <a:ext cx="3168352" cy="2880320"/>
          </a:xfrm>
          <a:prstGeom prst="diamon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изображение 01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3528" y="1268760"/>
            <a:ext cx="2664296" cy="23762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Праздник сказки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Содержимое 4" descr="DSC0308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588224" y="188640"/>
            <a:ext cx="2410487" cy="2160240"/>
          </a:xfrm>
          <a:prstGeom prst="star7">
            <a:avLst/>
          </a:prstGeom>
        </p:spPr>
      </p:pic>
      <p:pic>
        <p:nvPicPr>
          <p:cNvPr id="6" name="Рисунок 5" descr="DSC030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933056"/>
            <a:ext cx="2904323" cy="2178242"/>
          </a:xfrm>
          <a:prstGeom prst="rect">
            <a:avLst/>
          </a:prstGeom>
        </p:spPr>
      </p:pic>
      <p:pic>
        <p:nvPicPr>
          <p:cNvPr id="7" name="Рисунок 6" descr="DSC031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4077072"/>
            <a:ext cx="2904324" cy="2466275"/>
          </a:xfrm>
          <a:prstGeom prst="star6">
            <a:avLst/>
          </a:prstGeom>
        </p:spPr>
      </p:pic>
      <p:pic>
        <p:nvPicPr>
          <p:cNvPr id="8" name="Рисунок 7" descr="DSC0313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1560" y="1052736"/>
            <a:ext cx="2520280" cy="2376264"/>
          </a:xfrm>
          <a:prstGeom prst="star7">
            <a:avLst/>
          </a:prstGeom>
        </p:spPr>
      </p:pic>
      <p:pic>
        <p:nvPicPr>
          <p:cNvPr id="9" name="Рисунок 8" descr="DSC0313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75856" y="1124744"/>
            <a:ext cx="2232248" cy="2880320"/>
          </a:xfrm>
          <a:prstGeom prst="ellipse">
            <a:avLst/>
          </a:prstGeom>
        </p:spPr>
      </p:pic>
      <p:pic>
        <p:nvPicPr>
          <p:cNvPr id="10" name="Рисунок 9" descr="DSC0314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372200" y="2636912"/>
            <a:ext cx="2520280" cy="2708920"/>
          </a:xfrm>
          <a:prstGeom prst="ellipse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Акция «Здоровый образ жизни»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1" y="1108877"/>
            <a:ext cx="3816424" cy="3040203"/>
          </a:xfrm>
          <a:prstGeom prst="ellipse">
            <a:avLst/>
          </a:prstGeom>
        </p:spPr>
      </p:pic>
      <p:pic>
        <p:nvPicPr>
          <p:cNvPr id="6" name="Рисунок 5" descr="изображение 0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1268760"/>
            <a:ext cx="3384376" cy="2736304"/>
          </a:xfrm>
          <a:prstGeom prst="ellipse">
            <a:avLst/>
          </a:prstGeom>
        </p:spPr>
      </p:pic>
      <p:pic>
        <p:nvPicPr>
          <p:cNvPr id="7" name="Рисунок 6" descr="изображение 0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11760" y="3717032"/>
            <a:ext cx="3960440" cy="2952328"/>
          </a:xfrm>
          <a:prstGeom prst="ellipse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Неделя  театра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изображение 01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724128" y="1268760"/>
            <a:ext cx="2880320" cy="2112517"/>
          </a:xfrm>
          <a:prstGeom prst="roundRect">
            <a:avLst/>
          </a:prstGeom>
        </p:spPr>
      </p:pic>
      <p:pic>
        <p:nvPicPr>
          <p:cNvPr id="7" name="Рисунок 6" descr="изображение 0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59" y="4365104"/>
            <a:ext cx="2712301" cy="2034226"/>
          </a:xfrm>
          <a:prstGeom prst="roundRect">
            <a:avLst/>
          </a:prstGeom>
        </p:spPr>
      </p:pic>
      <p:pic>
        <p:nvPicPr>
          <p:cNvPr id="8" name="Рисунок 7" descr="изображение 0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48064" y="3861048"/>
            <a:ext cx="3384376" cy="2538282"/>
          </a:xfrm>
          <a:prstGeom prst="roundRect">
            <a:avLst/>
          </a:prstGeom>
        </p:spPr>
      </p:pic>
      <p:pic>
        <p:nvPicPr>
          <p:cNvPr id="9" name="Рисунок 8" descr="изображение 0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07637" y="1412776"/>
            <a:ext cx="3360374" cy="2520280"/>
          </a:xfrm>
          <a:prstGeom prst="round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 свидания, детский сад!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04048" y="1196752"/>
            <a:ext cx="3477541" cy="260815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изображение 0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4293096"/>
            <a:ext cx="2880320" cy="223224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изображение 02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576" y="1196752"/>
            <a:ext cx="3707904" cy="2780928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01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20072" y="4077072"/>
            <a:ext cx="3264363" cy="24482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oldNigh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37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GoldNight</vt:lpstr>
      <vt:lpstr>КАЛЕЙДОСКОП</vt:lpstr>
      <vt:lpstr>Наши праздники Новый год</vt:lpstr>
      <vt:lpstr>Праздник  Масленицы</vt:lpstr>
      <vt:lpstr>День защитника Отечества</vt:lpstr>
      <vt:lpstr>Мамин день 8 марта</vt:lpstr>
      <vt:lpstr>Праздник сказки</vt:lpstr>
      <vt:lpstr>Акция «Здоровый образ жизни»</vt:lpstr>
      <vt:lpstr>Неделя  театра</vt:lpstr>
      <vt:lpstr>До свидания, детский сад!</vt:lpstr>
      <vt:lpstr>Здравствуй  Лето!</vt:lpstr>
    </vt:vector>
  </TitlesOfParts>
  <Company>Детский сад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23</cp:revision>
  <dcterms:created xsi:type="dcterms:W3CDTF">2012-02-15T11:30:55Z</dcterms:created>
  <dcterms:modified xsi:type="dcterms:W3CDTF">2012-05-03T10:18:13Z</dcterms:modified>
</cp:coreProperties>
</file>