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842B-5EC9-4A2B-B003-1425FD0986E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163D-DF47-4CA5-9766-A91E10550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9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842B-5EC9-4A2B-B003-1425FD0986E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163D-DF47-4CA5-9766-A91E10550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3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842B-5EC9-4A2B-B003-1425FD0986E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163D-DF47-4CA5-9766-A91E10550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6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842B-5EC9-4A2B-B003-1425FD0986E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163D-DF47-4CA5-9766-A91E10550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842B-5EC9-4A2B-B003-1425FD0986E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163D-DF47-4CA5-9766-A91E10550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842B-5EC9-4A2B-B003-1425FD0986E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163D-DF47-4CA5-9766-A91E10550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6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842B-5EC9-4A2B-B003-1425FD0986E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163D-DF47-4CA5-9766-A91E10550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4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842B-5EC9-4A2B-B003-1425FD0986E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163D-DF47-4CA5-9766-A91E10550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16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842B-5EC9-4A2B-B003-1425FD0986E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163D-DF47-4CA5-9766-A91E10550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1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842B-5EC9-4A2B-B003-1425FD0986E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163D-DF47-4CA5-9766-A91E10550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0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842B-5EC9-4A2B-B003-1425FD0986E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163D-DF47-4CA5-9766-A91E10550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4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842B-5EC9-4A2B-B003-1425FD0986E3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5163D-DF47-4CA5-9766-A91E10550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6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b/3/22/583/22583779_Rannyaya_ves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908720"/>
            <a:ext cx="6657975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.pikucha.ru/i1ypr/59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vidnoe24.ru/news/images/2013/birdday/birdday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894712" cy="52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at21.privet.ru/lr/0c12aabb78f0988e39c349580fc9818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571008" cy="498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s10281.vkontakte.ru/u336715/-6/x_b6f2bc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2406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du54.ru/sites/default/files/resize/userfiles/image/vesna(15)-667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353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lol54.ru/uploads/posts/2009-01/thumbs/1232785857_ag-photocollection-106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1912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2.proshkolu.ru/content/media/pic/std/5000000/4032000/4031014-5e51f920805051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85665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5605/20377162.3e/0_84284_674c2c8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7292703" cy="43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5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ankoboev.ru/images/NDA0NTgy/Bankoboev.Ru_travka_zelene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055321" cy="396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69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.liveinternet.ru/images/attach/c/2/73/504/73504893_mm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337052" cy="42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5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asfokus.ru/images/photos/medium/45878ccbcacb80ed4f460207dfc19d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806709" cy="471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youpic.su/pictures/1374955200/6c7bf37ce620892663e451bf07e896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7150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kill_you</dc:creator>
  <cp:lastModifiedBy>kill_you</cp:lastModifiedBy>
  <cp:revision>5</cp:revision>
  <dcterms:created xsi:type="dcterms:W3CDTF">2014-04-13T16:22:54Z</dcterms:created>
  <dcterms:modified xsi:type="dcterms:W3CDTF">2014-04-13T17:56:23Z</dcterms:modified>
</cp:coreProperties>
</file>