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3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AA356-32A7-4B2F-8F64-BA53251CFB2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CE783-C049-4739-A9BF-453837CC6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42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CE783-C049-4739-A9BF-453837CC66B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593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CE783-C049-4739-A9BF-453837CC66B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475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CE783-C049-4739-A9BF-453837CC66B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087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CE783-C049-4739-A9BF-453837CC66B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548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CE783-C049-4739-A9BF-453837CC66B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253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CE783-C049-4739-A9BF-453837CC66B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122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CE783-C049-4739-A9BF-453837CC66B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441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1212-6FDB-4649-B691-6AC72721C1A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C71A-4C31-4092-AA65-FB2C70E314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76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1212-6FDB-4649-B691-6AC72721C1A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C71A-4C31-4092-AA65-FB2C70E314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354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1212-6FDB-4649-B691-6AC72721C1A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C71A-4C31-4092-AA65-FB2C70E314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79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1212-6FDB-4649-B691-6AC72721C1A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C71A-4C31-4092-AA65-FB2C70E31476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1570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1212-6FDB-4649-B691-6AC72721C1A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C71A-4C31-4092-AA65-FB2C70E314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936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1212-6FDB-4649-B691-6AC72721C1A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C71A-4C31-4092-AA65-FB2C70E314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960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1212-6FDB-4649-B691-6AC72721C1A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C71A-4C31-4092-AA65-FB2C70E314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163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1212-6FDB-4649-B691-6AC72721C1A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C71A-4C31-4092-AA65-FB2C70E314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22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1212-6FDB-4649-B691-6AC72721C1A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C71A-4C31-4092-AA65-FB2C70E314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222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1212-6FDB-4649-B691-6AC72721C1A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C71A-4C31-4092-AA65-FB2C70E314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511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1212-6FDB-4649-B691-6AC72721C1A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C71A-4C31-4092-AA65-FB2C70E314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09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1212-6FDB-4649-B691-6AC72721C1A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C71A-4C31-4092-AA65-FB2C70E314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673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1212-6FDB-4649-B691-6AC72721C1A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C71A-4C31-4092-AA65-FB2C70E314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95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1212-6FDB-4649-B691-6AC72721C1A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C71A-4C31-4092-AA65-FB2C70E314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92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1212-6FDB-4649-B691-6AC72721C1A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C71A-4C31-4092-AA65-FB2C70E314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6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1212-6FDB-4649-B691-6AC72721C1A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C71A-4C31-4092-AA65-FB2C70E314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86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1212-6FDB-4649-B691-6AC72721C1A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C71A-4C31-4092-AA65-FB2C70E314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748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F691212-6FDB-4649-B691-6AC72721C1A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7D7C71A-4C31-4092-AA65-FB2C70E314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76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5" r:id="rId2"/>
    <p:sldLayoutId id="2147484046" r:id="rId3"/>
    <p:sldLayoutId id="2147484047" r:id="rId4"/>
    <p:sldLayoutId id="2147484048" r:id="rId5"/>
    <p:sldLayoutId id="2147484049" r:id="rId6"/>
    <p:sldLayoutId id="2147484050" r:id="rId7"/>
    <p:sldLayoutId id="2147484051" r:id="rId8"/>
    <p:sldLayoutId id="2147484052" r:id="rId9"/>
    <p:sldLayoutId id="2147484053" r:id="rId10"/>
    <p:sldLayoutId id="2147484054" r:id="rId11"/>
    <p:sldLayoutId id="2147484055" r:id="rId12"/>
    <p:sldLayoutId id="2147484056" r:id="rId13"/>
    <p:sldLayoutId id="2147484057" r:id="rId14"/>
    <p:sldLayoutId id="2147484058" r:id="rId15"/>
    <p:sldLayoutId id="2147484059" r:id="rId16"/>
    <p:sldLayoutId id="2147484060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7330" y="356244"/>
            <a:ext cx="10127174" cy="3479652"/>
          </a:xfrm>
        </p:spPr>
        <p:txBody>
          <a:bodyPr>
            <a:normAutofit/>
          </a:bodyPr>
          <a:lstStyle/>
          <a:p>
            <a:r>
              <a:rPr lang="ru-RU" sz="7200" b="1" cap="none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Малышам </a:t>
            </a:r>
            <a:br>
              <a:rPr lang="ru-RU" sz="7200" b="1" cap="none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r>
              <a:rPr lang="ru-RU" sz="7200" b="1" cap="none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о</a:t>
            </a:r>
            <a:br>
              <a:rPr lang="ru-RU" sz="7200" b="1" cap="none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r>
              <a:rPr lang="ru-RU" sz="7200" b="1" cap="none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транспорте</a:t>
            </a:r>
            <a:endParaRPr lang="ru-RU" sz="7200" b="1" cap="none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62336" y="4642899"/>
            <a:ext cx="4254988" cy="2215101"/>
          </a:xfrm>
        </p:spPr>
        <p:txBody>
          <a:bodyPr>
            <a:normAutofit/>
          </a:bodyPr>
          <a:lstStyle/>
          <a:p>
            <a:r>
              <a:rPr lang="ru-RU" sz="2800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Составитель:</a:t>
            </a:r>
          </a:p>
          <a:p>
            <a:r>
              <a:rPr lang="ru-RU" sz="2800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Иванова </a:t>
            </a:r>
          </a:p>
          <a:p>
            <a:r>
              <a:rPr lang="ru-RU" sz="2800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Ольга Владимировна</a:t>
            </a:r>
            <a:endParaRPr lang="ru-RU" sz="280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31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99533"/>
            <a:ext cx="10364451" cy="1386367"/>
          </a:xfrm>
        </p:spPr>
        <p:txBody>
          <a:bodyPr>
            <a:normAutofit/>
          </a:bodyPr>
          <a:lstStyle/>
          <a:p>
            <a:r>
              <a:rPr lang="ru-RU" sz="8000" b="1" cap="non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Машина</a:t>
            </a:r>
            <a:endParaRPr lang="ru-RU" sz="8000" b="1" cap="none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80" y="1680518"/>
            <a:ext cx="5445440" cy="4065373"/>
          </a:xfrm>
        </p:spPr>
      </p:pic>
      <p:sp>
        <p:nvSpPr>
          <p:cNvPr id="7" name="Прямоугольник 6"/>
          <p:cNvSpPr/>
          <p:nvPr/>
        </p:nvSpPr>
        <p:spPr>
          <a:xfrm>
            <a:off x="6548395" y="2299376"/>
            <a:ext cx="498320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Comic Sans MS" panose="030F0702030302020204" pitchFamily="66" charset="0"/>
              </a:rPr>
              <a:t>Легковой автомобиль</a:t>
            </a:r>
          </a:p>
          <a:p>
            <a:r>
              <a:rPr lang="ru-RU" sz="3600" dirty="0" smtClean="0">
                <a:latin typeface="Comic Sans MS" panose="030F0702030302020204" pitchFamily="66" charset="0"/>
              </a:rPr>
              <a:t>По дороге мчится.</a:t>
            </a:r>
          </a:p>
          <a:p>
            <a:r>
              <a:rPr lang="ru-RU" sz="3600" dirty="0" smtClean="0">
                <a:latin typeface="Comic Sans MS" panose="030F0702030302020204" pitchFamily="66" charset="0"/>
              </a:rPr>
              <a:t>А за ним густая пыль</a:t>
            </a:r>
          </a:p>
          <a:p>
            <a:r>
              <a:rPr lang="ru-RU" sz="3600" dirty="0" smtClean="0">
                <a:latin typeface="Comic Sans MS" panose="030F0702030302020204" pitchFamily="66" charset="0"/>
              </a:rPr>
              <a:t>Тучею клубится.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04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5375" y="1"/>
            <a:ext cx="10364451" cy="109219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r>
              <a:rPr lang="ru-RU" sz="80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АВТОБУС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83300" y="1485900"/>
            <a:ext cx="59690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Comic Sans MS" panose="030F0702030302020204" pitchFamily="66" charset="0"/>
              </a:rPr>
              <a:t>Вот на шинах из резины </a:t>
            </a:r>
            <a:br>
              <a:rPr lang="ru-RU" sz="2400" dirty="0">
                <a:latin typeface="Comic Sans MS" panose="030F0702030302020204" pitchFamily="66" charset="0"/>
              </a:rPr>
            </a:br>
            <a:r>
              <a:rPr lang="ru-RU" sz="2400" dirty="0">
                <a:latin typeface="Comic Sans MS" panose="030F0702030302020204" pitchFamily="66" charset="0"/>
              </a:rPr>
              <a:t>подкатился странный дом. </a:t>
            </a:r>
            <a:br>
              <a:rPr lang="ru-RU" sz="2400" dirty="0">
                <a:latin typeface="Comic Sans MS" panose="030F0702030302020204" pitchFamily="66" charset="0"/>
              </a:rPr>
            </a:br>
            <a:r>
              <a:rPr lang="ru-RU" sz="2400" dirty="0">
                <a:latin typeface="Comic Sans MS" panose="030F0702030302020204" pitchFamily="66" charset="0"/>
              </a:rPr>
              <a:t>Он гремит, дыхнёт бензином</a:t>
            </a:r>
            <a:br>
              <a:rPr lang="ru-RU" sz="2400" dirty="0">
                <a:latin typeface="Comic Sans MS" panose="030F0702030302020204" pitchFamily="66" charset="0"/>
              </a:rPr>
            </a:br>
            <a:r>
              <a:rPr lang="ru-RU" sz="2400" dirty="0">
                <a:latin typeface="Comic Sans MS" panose="030F0702030302020204" pitchFamily="66" charset="0"/>
              </a:rPr>
              <a:t>- Как конь огненный - огнём</a:t>
            </a:r>
            <a:br>
              <a:rPr lang="ru-RU" sz="2400" dirty="0">
                <a:latin typeface="Comic Sans MS" panose="030F0702030302020204" pitchFamily="66" charset="0"/>
              </a:rPr>
            </a:br>
            <a:r>
              <a:rPr lang="ru-RU" sz="2400" dirty="0">
                <a:latin typeface="Comic Sans MS" panose="030F0702030302020204" pitchFamily="66" charset="0"/>
              </a:rPr>
              <a:t/>
            </a:r>
            <a:br>
              <a:rPr lang="ru-RU" sz="2400" dirty="0">
                <a:latin typeface="Comic Sans MS" panose="030F0702030302020204" pitchFamily="66" charset="0"/>
              </a:rPr>
            </a:br>
            <a:r>
              <a:rPr lang="ru-RU" sz="2400" dirty="0">
                <a:latin typeface="Comic Sans MS" panose="030F0702030302020204" pitchFamily="66" charset="0"/>
              </a:rPr>
              <a:t>Остановка опустела </a:t>
            </a:r>
            <a:br>
              <a:rPr lang="ru-RU" sz="2400" dirty="0">
                <a:latin typeface="Comic Sans MS" panose="030F0702030302020204" pitchFamily="66" charset="0"/>
              </a:rPr>
            </a:br>
            <a:r>
              <a:rPr lang="ru-RU" sz="2400" dirty="0">
                <a:latin typeface="Comic Sans MS" panose="030F0702030302020204" pitchFamily="66" charset="0"/>
              </a:rPr>
              <a:t>- Все у домика внутри. </a:t>
            </a:r>
            <a:br>
              <a:rPr lang="ru-RU" sz="2400" dirty="0">
                <a:latin typeface="Comic Sans MS" panose="030F0702030302020204" pitchFamily="66" charset="0"/>
              </a:rPr>
            </a:br>
            <a:r>
              <a:rPr lang="ru-RU" sz="2400" dirty="0">
                <a:latin typeface="Comic Sans MS" panose="030F0702030302020204" pitchFamily="66" charset="0"/>
              </a:rPr>
              <a:t>Ух теперь ещё </a:t>
            </a:r>
            <a:r>
              <a:rPr lang="ru-RU" sz="2400" dirty="0" err="1">
                <a:latin typeface="Comic Sans MS" panose="030F0702030302020204" pitchFamily="66" charset="0"/>
              </a:rPr>
              <a:t>пол-дела</a:t>
            </a:r>
            <a:r>
              <a:rPr lang="ru-RU" sz="2400" dirty="0">
                <a:latin typeface="Comic Sans MS" panose="030F0702030302020204" pitchFamily="66" charset="0"/>
              </a:rPr>
              <a:t> </a:t>
            </a:r>
            <a:br>
              <a:rPr lang="ru-RU" sz="2400" dirty="0">
                <a:latin typeface="Comic Sans MS" panose="030F0702030302020204" pitchFamily="66" charset="0"/>
              </a:rPr>
            </a:br>
            <a:r>
              <a:rPr lang="ru-RU" sz="2400" dirty="0">
                <a:latin typeface="Comic Sans MS" panose="030F0702030302020204" pitchFamily="66" charset="0"/>
              </a:rPr>
              <a:t>- По домам всех развести.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75" y="1320800"/>
            <a:ext cx="4776802" cy="424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89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99533"/>
            <a:ext cx="10364451" cy="1386367"/>
          </a:xfrm>
        </p:spPr>
        <p:txBody>
          <a:bodyPr>
            <a:normAutofit/>
          </a:bodyPr>
          <a:lstStyle/>
          <a:p>
            <a:r>
              <a:rPr lang="ru-RU" sz="8000" b="1" cap="non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Грузовик</a:t>
            </a:r>
            <a:endParaRPr lang="ru-RU" sz="8000" b="1" cap="none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24595" y="1245276"/>
            <a:ext cx="498320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effectLst/>
                <a:latin typeface="Comic Sans MS" panose="030F0702030302020204" pitchFamily="66" charset="0"/>
              </a:rPr>
              <a:t>Стонет новый грузовик, </a:t>
            </a:r>
            <a:br>
              <a:rPr lang="ru-RU" sz="3200" dirty="0" smtClean="0">
                <a:effectLst/>
                <a:latin typeface="Comic Sans MS" panose="030F0702030302020204" pitchFamily="66" charset="0"/>
              </a:rPr>
            </a:br>
            <a:r>
              <a:rPr lang="ru-RU" sz="3200" dirty="0" smtClean="0">
                <a:effectLst/>
                <a:latin typeface="Comic Sans MS" panose="030F0702030302020204" pitchFamily="66" charset="0"/>
              </a:rPr>
              <a:t>Он к работе не привык.  </a:t>
            </a:r>
            <a:br>
              <a:rPr lang="ru-RU" sz="3200" dirty="0" smtClean="0">
                <a:effectLst/>
                <a:latin typeface="Comic Sans MS" panose="030F0702030302020204" pitchFamily="66" charset="0"/>
              </a:rPr>
            </a:br>
            <a:r>
              <a:rPr lang="ru-RU" sz="3200" dirty="0" smtClean="0">
                <a:effectLst/>
                <a:latin typeface="Comic Sans MS" panose="030F0702030302020204" pitchFamily="66" charset="0"/>
              </a:rPr>
              <a:t>Он к работе не приучен,  </a:t>
            </a:r>
            <a:br>
              <a:rPr lang="ru-RU" sz="3200" dirty="0" smtClean="0">
                <a:effectLst/>
                <a:latin typeface="Comic Sans MS" panose="030F0702030302020204" pitchFamily="66" charset="0"/>
              </a:rPr>
            </a:br>
            <a:r>
              <a:rPr lang="ru-RU" sz="3200" dirty="0" smtClean="0">
                <a:effectLst/>
                <a:latin typeface="Comic Sans MS" panose="030F0702030302020204" pitchFamily="66" charset="0"/>
              </a:rPr>
              <a:t>Он заплакан и замучен.</a:t>
            </a:r>
            <a:br>
              <a:rPr lang="ru-RU" sz="3200" dirty="0" smtClean="0">
                <a:effectLst/>
                <a:latin typeface="Comic Sans MS" panose="030F0702030302020204" pitchFamily="66" charset="0"/>
              </a:rPr>
            </a:br>
            <a:r>
              <a:rPr lang="ru-RU" sz="3200" dirty="0" smtClean="0">
                <a:effectLst/>
                <a:latin typeface="Comic Sans MS" panose="030F0702030302020204" pitchFamily="66" charset="0"/>
              </a:rPr>
              <a:t/>
            </a:r>
            <a:br>
              <a:rPr lang="ru-RU" sz="3200" dirty="0" smtClean="0">
                <a:effectLst/>
                <a:latin typeface="Comic Sans MS" panose="030F0702030302020204" pitchFamily="66" charset="0"/>
              </a:rPr>
            </a:br>
            <a:r>
              <a:rPr lang="ru-RU" sz="3200" dirty="0" smtClean="0">
                <a:effectLst/>
                <a:latin typeface="Comic Sans MS" panose="030F0702030302020204" pitchFamily="66" charset="0"/>
              </a:rPr>
              <a:t>Не грусти грузовичок,</a:t>
            </a:r>
            <a:br>
              <a:rPr lang="ru-RU" sz="3200" dirty="0" smtClean="0">
                <a:effectLst/>
                <a:latin typeface="Comic Sans MS" panose="030F0702030302020204" pitchFamily="66" charset="0"/>
              </a:rPr>
            </a:br>
            <a:r>
              <a:rPr lang="ru-RU" sz="3200" dirty="0" smtClean="0">
                <a:effectLst/>
                <a:latin typeface="Comic Sans MS" panose="030F0702030302020204" pitchFamily="66" charset="0"/>
              </a:rPr>
              <a:t>Ты не первый </a:t>
            </a:r>
            <a:r>
              <a:rPr lang="ru-RU" sz="3200" dirty="0" err="1" smtClean="0">
                <a:effectLst/>
                <a:latin typeface="Comic Sans MS" panose="030F0702030302020204" pitchFamily="66" charset="0"/>
              </a:rPr>
              <a:t>новичёк</a:t>
            </a:r>
            <a:r>
              <a:rPr lang="ru-RU" sz="3200" dirty="0" smtClean="0">
                <a:effectLst/>
                <a:latin typeface="Comic Sans MS" panose="030F0702030302020204" pitchFamily="66" charset="0"/>
              </a:rPr>
              <a:t>. </a:t>
            </a:r>
            <a:br>
              <a:rPr lang="ru-RU" sz="3200" dirty="0" smtClean="0">
                <a:effectLst/>
                <a:latin typeface="Comic Sans MS" panose="030F0702030302020204" pitchFamily="66" charset="0"/>
              </a:rPr>
            </a:br>
            <a:r>
              <a:rPr lang="ru-RU" sz="3200" dirty="0" smtClean="0">
                <a:effectLst/>
                <a:latin typeface="Comic Sans MS" panose="030F0702030302020204" pitchFamily="66" charset="0"/>
              </a:rPr>
              <a:t>По большим дорогам ездить </a:t>
            </a:r>
            <a:br>
              <a:rPr lang="ru-RU" sz="3200" dirty="0" smtClean="0">
                <a:effectLst/>
                <a:latin typeface="Comic Sans MS" panose="030F0702030302020204" pitchFamily="66" charset="0"/>
              </a:rPr>
            </a:br>
            <a:r>
              <a:rPr lang="ru-RU" sz="3200" dirty="0" smtClean="0">
                <a:effectLst/>
                <a:latin typeface="Comic Sans MS" panose="030F0702030302020204" pitchFamily="66" charset="0"/>
              </a:rPr>
              <a:t>Интересно, если вместе</a:t>
            </a:r>
            <a:endParaRPr lang="ru-RU" sz="3200" dirty="0">
              <a:latin typeface="Comic Sans MS" panose="030F0702030302020204" pitchFamily="66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45276"/>
            <a:ext cx="51816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52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99533"/>
            <a:ext cx="10364451" cy="1386367"/>
          </a:xfrm>
        </p:spPr>
        <p:txBody>
          <a:bodyPr>
            <a:normAutofit/>
          </a:bodyPr>
          <a:lstStyle/>
          <a:p>
            <a:r>
              <a:rPr lang="ru-RU" sz="8000" b="1" cap="non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Самосвал</a:t>
            </a:r>
            <a:endParaRPr lang="ru-RU" sz="8000" b="1" cap="none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13495" y="1850917"/>
            <a:ext cx="498320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effectLst/>
                <a:latin typeface="Comic Sans MS" panose="030F0702030302020204" pitchFamily="66" charset="0"/>
              </a:rPr>
              <a:t>Через дебри и овраги, </a:t>
            </a:r>
            <a:br>
              <a:rPr lang="ru-RU" sz="2800" dirty="0" smtClean="0">
                <a:effectLst/>
                <a:latin typeface="Comic Sans MS" panose="030F0702030302020204" pitchFamily="66" charset="0"/>
              </a:rPr>
            </a:br>
            <a:r>
              <a:rPr lang="ru-RU" sz="2800" dirty="0" smtClean="0">
                <a:effectLst/>
                <a:latin typeface="Comic Sans MS" panose="030F0702030302020204" pitchFamily="66" charset="0"/>
              </a:rPr>
              <a:t>Едет самосвалов рать. </a:t>
            </a:r>
            <a:br>
              <a:rPr lang="ru-RU" sz="2800" dirty="0" smtClean="0">
                <a:effectLst/>
                <a:latin typeface="Comic Sans MS" panose="030F0702030302020204" pitchFamily="66" charset="0"/>
              </a:rPr>
            </a:br>
            <a:r>
              <a:rPr lang="ru-RU" sz="2800" dirty="0" smtClean="0">
                <a:effectLst/>
                <a:latin typeface="Comic Sans MS" panose="030F0702030302020204" pitchFamily="66" charset="0"/>
              </a:rPr>
              <a:t>И зачем, скажи, коряги </a:t>
            </a:r>
            <a:br>
              <a:rPr lang="ru-RU" sz="2800" dirty="0" smtClean="0">
                <a:effectLst/>
                <a:latin typeface="Comic Sans MS" panose="030F0702030302020204" pitchFamily="66" charset="0"/>
              </a:rPr>
            </a:br>
            <a:r>
              <a:rPr lang="ru-RU" sz="2800" dirty="0" smtClean="0">
                <a:effectLst/>
                <a:latin typeface="Comic Sans MS" panose="030F0702030302020204" pitchFamily="66" charset="0"/>
              </a:rPr>
              <a:t>Нам с тобою объезжать.</a:t>
            </a:r>
            <a:br>
              <a:rPr lang="ru-RU" sz="2800" dirty="0" smtClean="0">
                <a:effectLst/>
                <a:latin typeface="Comic Sans MS" panose="030F0702030302020204" pitchFamily="66" charset="0"/>
              </a:rPr>
            </a:br>
            <a:r>
              <a:rPr lang="ru-RU" sz="2800" dirty="0" smtClean="0">
                <a:effectLst/>
                <a:latin typeface="Comic Sans MS" panose="030F0702030302020204" pitchFamily="66" charset="0"/>
              </a:rPr>
              <a:t/>
            </a:r>
            <a:br>
              <a:rPr lang="ru-RU" sz="2800" dirty="0" smtClean="0">
                <a:effectLst/>
                <a:latin typeface="Comic Sans MS" panose="030F0702030302020204" pitchFamily="66" charset="0"/>
              </a:rPr>
            </a:br>
            <a:r>
              <a:rPr lang="ru-RU" sz="2800" dirty="0" smtClean="0">
                <a:effectLst/>
                <a:latin typeface="Comic Sans MS" panose="030F0702030302020204" pitchFamily="66" charset="0"/>
              </a:rPr>
              <a:t>Мы везём песок и глину, </a:t>
            </a:r>
            <a:br>
              <a:rPr lang="ru-RU" sz="2800" dirty="0" smtClean="0">
                <a:effectLst/>
                <a:latin typeface="Comic Sans MS" panose="030F0702030302020204" pitchFamily="66" charset="0"/>
              </a:rPr>
            </a:br>
            <a:r>
              <a:rPr lang="ru-RU" sz="2800" dirty="0" smtClean="0">
                <a:effectLst/>
                <a:latin typeface="Comic Sans MS" panose="030F0702030302020204" pitchFamily="66" charset="0"/>
              </a:rPr>
              <a:t>Что бы строить новый дом, </a:t>
            </a:r>
            <a:br>
              <a:rPr lang="ru-RU" sz="2800" dirty="0" smtClean="0">
                <a:effectLst/>
                <a:latin typeface="Comic Sans MS" panose="030F0702030302020204" pitchFamily="66" charset="0"/>
              </a:rPr>
            </a:br>
            <a:r>
              <a:rPr lang="ru-RU" sz="2800" dirty="0" smtClean="0">
                <a:effectLst/>
                <a:latin typeface="Comic Sans MS" panose="030F0702030302020204" pitchFamily="66" charset="0"/>
              </a:rPr>
              <a:t>Мы - особые машины, </a:t>
            </a:r>
            <a:br>
              <a:rPr lang="ru-RU" sz="2800" dirty="0" smtClean="0">
                <a:effectLst/>
                <a:latin typeface="Comic Sans MS" panose="030F0702030302020204" pitchFamily="66" charset="0"/>
              </a:rPr>
            </a:br>
            <a:r>
              <a:rPr lang="ru-RU" sz="2800" dirty="0" smtClean="0">
                <a:effectLst/>
                <a:latin typeface="Comic Sans MS" panose="030F0702030302020204" pitchFamily="66" charset="0"/>
              </a:rPr>
              <a:t>Коль строительство ведём!</a:t>
            </a:r>
            <a:endParaRPr lang="ru-RU" sz="2800" dirty="0">
              <a:latin typeface="Comic Sans MS" panose="030F0702030302020204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1850917"/>
            <a:ext cx="6037062" cy="3414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43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99533"/>
            <a:ext cx="10364451" cy="1386367"/>
          </a:xfrm>
        </p:spPr>
        <p:txBody>
          <a:bodyPr>
            <a:normAutofit/>
          </a:bodyPr>
          <a:lstStyle/>
          <a:p>
            <a:r>
              <a:rPr lang="ru-RU" sz="8000" b="1" cap="non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Скорая помощь</a:t>
            </a:r>
            <a:endParaRPr lang="ru-RU" sz="8000" b="1" cap="none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18865" y="1755785"/>
            <a:ext cx="498320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effectLst/>
                <a:latin typeface="Comic Sans MS" panose="030F0702030302020204" pitchFamily="66" charset="0"/>
              </a:rPr>
              <a:t>Это кто звонит 103? </a:t>
            </a:r>
            <a:br>
              <a:rPr lang="ru-RU" sz="2800" dirty="0" smtClean="0">
                <a:effectLst/>
                <a:latin typeface="Comic Sans MS" panose="030F0702030302020204" pitchFamily="66" charset="0"/>
              </a:rPr>
            </a:br>
            <a:r>
              <a:rPr lang="ru-RU" sz="2800" dirty="0" smtClean="0">
                <a:effectLst/>
                <a:latin typeface="Comic Sans MS" panose="030F0702030302020204" pitchFamily="66" charset="0"/>
              </a:rPr>
              <a:t>Громче адрес говори!  </a:t>
            </a:r>
            <a:br>
              <a:rPr lang="ru-RU" sz="2800" dirty="0" smtClean="0">
                <a:effectLst/>
                <a:latin typeface="Comic Sans MS" panose="030F0702030302020204" pitchFamily="66" charset="0"/>
              </a:rPr>
            </a:br>
            <a:r>
              <a:rPr lang="ru-RU" sz="2800" dirty="0" smtClean="0">
                <a:effectLst/>
                <a:latin typeface="Comic Sans MS" panose="030F0702030302020204" pitchFamily="66" charset="0"/>
              </a:rPr>
              <a:t>Корь? Ангина? Кто больной?  </a:t>
            </a:r>
            <a:br>
              <a:rPr lang="ru-RU" sz="2800" dirty="0" smtClean="0">
                <a:effectLst/>
                <a:latin typeface="Comic Sans MS" panose="030F0702030302020204" pitchFamily="66" charset="0"/>
              </a:rPr>
            </a:br>
            <a:r>
              <a:rPr lang="ru-RU" sz="2800" dirty="0" smtClean="0">
                <a:effectLst/>
                <a:latin typeface="Comic Sans MS" panose="030F0702030302020204" pitchFamily="66" charset="0"/>
              </a:rPr>
              <a:t>Ждите доктора со мной, </a:t>
            </a:r>
            <a:br>
              <a:rPr lang="ru-RU" sz="2800" dirty="0" smtClean="0">
                <a:effectLst/>
                <a:latin typeface="Comic Sans MS" panose="030F0702030302020204" pitchFamily="66" charset="0"/>
              </a:rPr>
            </a:br>
            <a:r>
              <a:rPr lang="ru-RU" sz="2800" dirty="0" smtClean="0">
                <a:effectLst/>
                <a:latin typeface="Comic Sans MS" panose="030F0702030302020204" pitchFamily="66" charset="0"/>
              </a:rPr>
              <a:t>Привезу его в два счёта,  </a:t>
            </a:r>
            <a:br>
              <a:rPr lang="ru-RU" sz="2800" dirty="0" smtClean="0">
                <a:effectLst/>
                <a:latin typeface="Comic Sans MS" panose="030F0702030302020204" pitchFamily="66" charset="0"/>
              </a:rPr>
            </a:br>
            <a:r>
              <a:rPr lang="ru-RU" sz="2800" dirty="0" smtClean="0">
                <a:effectLst/>
                <a:latin typeface="Comic Sans MS" panose="030F0702030302020204" pitchFamily="66" charset="0"/>
              </a:rPr>
              <a:t>Это ведь моя работа!  </a:t>
            </a:r>
            <a:br>
              <a:rPr lang="ru-RU" sz="2800" dirty="0" smtClean="0">
                <a:effectLst/>
                <a:latin typeface="Comic Sans MS" panose="030F0702030302020204" pitchFamily="66" charset="0"/>
              </a:rPr>
            </a:br>
            <a:r>
              <a:rPr lang="ru-RU" sz="2800" dirty="0" smtClean="0">
                <a:effectLst/>
                <a:latin typeface="Comic Sans MS" panose="030F0702030302020204" pitchFamily="66" charset="0"/>
              </a:rPr>
              <a:t>Доктор сделает укол! </a:t>
            </a:r>
            <a:br>
              <a:rPr lang="ru-RU" sz="2800" dirty="0" smtClean="0">
                <a:effectLst/>
                <a:latin typeface="Comic Sans MS" panose="030F0702030302020204" pitchFamily="66" charset="0"/>
              </a:rPr>
            </a:br>
            <a:r>
              <a:rPr lang="ru-RU" sz="2800" dirty="0" smtClean="0">
                <a:effectLst/>
                <a:latin typeface="Comic Sans MS" panose="030F0702030302020204" pitchFamily="66" charset="0"/>
              </a:rPr>
              <a:t>Где больной?  </a:t>
            </a:r>
            <a:br>
              <a:rPr lang="ru-RU" sz="2800" dirty="0" smtClean="0">
                <a:effectLst/>
                <a:latin typeface="Comic Sans MS" panose="030F0702030302020204" pitchFamily="66" charset="0"/>
              </a:rPr>
            </a:br>
            <a:r>
              <a:rPr lang="ru-RU" sz="2800" dirty="0" smtClean="0">
                <a:effectLst/>
                <a:latin typeface="Comic Sans MS" panose="030F0702030302020204" pitchFamily="66" charset="0"/>
              </a:rPr>
              <a:t>Залез под стол!</a:t>
            </a:r>
            <a:endParaRPr lang="ru-RU" sz="2800" dirty="0">
              <a:latin typeface="Comic Sans MS" panose="030F0702030302020204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55" y="2077060"/>
            <a:ext cx="5557631" cy="339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05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99533"/>
            <a:ext cx="10364451" cy="1386367"/>
          </a:xfrm>
        </p:spPr>
        <p:txBody>
          <a:bodyPr>
            <a:normAutofit/>
          </a:bodyPr>
          <a:lstStyle/>
          <a:p>
            <a:r>
              <a:rPr lang="ru-RU" sz="8000" b="1" cap="non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Троллейбус</a:t>
            </a:r>
            <a:endParaRPr lang="ru-RU" sz="8000" b="1" cap="none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95298" y="1485900"/>
            <a:ext cx="498320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effectLst/>
                <a:latin typeface="Comic Sans MS" panose="030F0702030302020204" pitchFamily="66" charset="0"/>
              </a:rPr>
              <a:t>Я троллейбус, транспорт умный,</a:t>
            </a:r>
            <a:br>
              <a:rPr lang="ru-RU" sz="2800" dirty="0" smtClean="0">
                <a:effectLst/>
                <a:latin typeface="Comic Sans MS" panose="030F0702030302020204" pitchFamily="66" charset="0"/>
              </a:rPr>
            </a:br>
            <a:r>
              <a:rPr lang="ru-RU" sz="2800" dirty="0" smtClean="0">
                <a:effectLst/>
                <a:latin typeface="Comic Sans MS" panose="030F0702030302020204" pitchFamily="66" charset="0"/>
              </a:rPr>
              <a:t>Быстрый и почти бесшумный.</a:t>
            </a:r>
            <a:br>
              <a:rPr lang="ru-RU" sz="2800" dirty="0" smtClean="0">
                <a:effectLst/>
                <a:latin typeface="Comic Sans MS" panose="030F0702030302020204" pitchFamily="66" charset="0"/>
              </a:rPr>
            </a:br>
            <a:r>
              <a:rPr lang="ru-RU" sz="2800" dirty="0" smtClean="0">
                <a:effectLst/>
                <a:latin typeface="Comic Sans MS" panose="030F0702030302020204" pitchFamily="66" charset="0"/>
              </a:rPr>
              <a:t>Я по рельсам не стучу,</a:t>
            </a:r>
            <a:br>
              <a:rPr lang="ru-RU" sz="2800" dirty="0" smtClean="0">
                <a:effectLst/>
                <a:latin typeface="Comic Sans MS" panose="030F0702030302020204" pitchFamily="66" charset="0"/>
              </a:rPr>
            </a:br>
            <a:r>
              <a:rPr lang="ru-RU" sz="2800" dirty="0" smtClean="0">
                <a:effectLst/>
                <a:latin typeface="Comic Sans MS" panose="030F0702030302020204" pitchFamily="66" charset="0"/>
              </a:rPr>
              <a:t>Я колесами кручу,</a:t>
            </a:r>
            <a:br>
              <a:rPr lang="ru-RU" sz="2800" dirty="0" smtClean="0">
                <a:effectLst/>
                <a:latin typeface="Comic Sans MS" panose="030F0702030302020204" pitchFamily="66" charset="0"/>
              </a:rPr>
            </a:br>
            <a:r>
              <a:rPr lang="ru-RU" sz="2800" dirty="0" smtClean="0">
                <a:effectLst/>
                <a:latin typeface="Comic Sans MS" panose="030F0702030302020204" pitchFamily="66" charset="0"/>
              </a:rPr>
              <a:t>Без бензина обхожусь,</a:t>
            </a:r>
            <a:br>
              <a:rPr lang="ru-RU" sz="2800" dirty="0" smtClean="0">
                <a:effectLst/>
                <a:latin typeface="Comic Sans MS" panose="030F0702030302020204" pitchFamily="66" charset="0"/>
              </a:rPr>
            </a:br>
            <a:r>
              <a:rPr lang="ru-RU" sz="2800" dirty="0" smtClean="0">
                <a:effectLst/>
                <a:latin typeface="Comic Sans MS" panose="030F0702030302020204" pitchFamily="66" charset="0"/>
              </a:rPr>
              <a:t>Я весь день для вас тружусь.</a:t>
            </a:r>
            <a:br>
              <a:rPr lang="ru-RU" sz="2800" dirty="0" smtClean="0">
                <a:effectLst/>
                <a:latin typeface="Comic Sans MS" panose="030F0702030302020204" pitchFamily="66" charset="0"/>
              </a:rPr>
            </a:br>
            <a:r>
              <a:rPr lang="ru-RU" sz="2800" dirty="0" smtClean="0">
                <a:effectLst/>
                <a:latin typeface="Comic Sans MS" panose="030F0702030302020204" pitchFamily="66" charset="0"/>
              </a:rPr>
              <a:t>Вот беда! Отключен свет, - </a:t>
            </a:r>
            <a:br>
              <a:rPr lang="ru-RU" sz="2800" dirty="0" smtClean="0">
                <a:effectLst/>
                <a:latin typeface="Comic Sans MS" panose="030F0702030302020204" pitchFamily="66" charset="0"/>
              </a:rPr>
            </a:br>
            <a:r>
              <a:rPr lang="ru-RU" sz="2800" dirty="0" smtClean="0">
                <a:effectLst/>
                <a:latin typeface="Comic Sans MS" panose="030F0702030302020204" pitchFamily="66" charset="0"/>
              </a:rPr>
              <a:t>Мне без света хода нет</a:t>
            </a:r>
            <a:r>
              <a:rPr lang="ru-RU" sz="2800" dirty="0" smtClean="0">
                <a:effectLst/>
              </a:rPr>
              <a:t>.</a:t>
            </a:r>
            <a:endParaRPr lang="ru-RU" sz="2800" dirty="0">
              <a:latin typeface="Comic Sans MS" panose="030F0702030302020204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09" y="1755785"/>
            <a:ext cx="4769966" cy="465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56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99533"/>
            <a:ext cx="10364451" cy="1386367"/>
          </a:xfrm>
        </p:spPr>
        <p:txBody>
          <a:bodyPr>
            <a:normAutofit/>
          </a:bodyPr>
          <a:lstStyle/>
          <a:p>
            <a:r>
              <a:rPr lang="ru-RU" sz="8000" b="1" cap="non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Трамвай</a:t>
            </a:r>
            <a:endParaRPr lang="ru-RU" sz="8000" b="1" cap="none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74022" y="2167455"/>
            <a:ext cx="498320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effectLst/>
                <a:latin typeface="Comic Sans MS" panose="030F0702030302020204" pitchFamily="66" charset="0"/>
              </a:rPr>
              <a:t>Нет, не поезд я и все же,</a:t>
            </a:r>
            <a:br>
              <a:rPr lang="ru-RU" sz="2800" dirty="0" smtClean="0">
                <a:effectLst/>
                <a:latin typeface="Comic Sans MS" panose="030F0702030302020204" pitchFamily="66" charset="0"/>
              </a:rPr>
            </a:br>
            <a:r>
              <a:rPr lang="ru-RU" sz="2800" dirty="0" smtClean="0">
                <a:effectLst/>
                <a:latin typeface="Comic Sans MS" panose="030F0702030302020204" pitchFamily="66" charset="0"/>
              </a:rPr>
              <a:t>Мы немного с ним похожи, -</a:t>
            </a:r>
            <a:br>
              <a:rPr lang="ru-RU" sz="2800" dirty="0" smtClean="0">
                <a:effectLst/>
                <a:latin typeface="Comic Sans MS" panose="030F0702030302020204" pitchFamily="66" charset="0"/>
              </a:rPr>
            </a:br>
            <a:r>
              <a:rPr lang="ru-RU" sz="2800" dirty="0" smtClean="0">
                <a:effectLst/>
                <a:latin typeface="Comic Sans MS" panose="030F0702030302020204" pitchFamily="66" charset="0"/>
              </a:rPr>
              <a:t>Транспорт рельсовый, особый,</a:t>
            </a:r>
            <a:br>
              <a:rPr lang="ru-RU" sz="2800" dirty="0" smtClean="0">
                <a:effectLst/>
                <a:latin typeface="Comic Sans MS" panose="030F0702030302020204" pitchFamily="66" charset="0"/>
              </a:rPr>
            </a:br>
            <a:r>
              <a:rPr lang="ru-RU" sz="2800" dirty="0" smtClean="0">
                <a:effectLst/>
                <a:latin typeface="Comic Sans MS" panose="030F0702030302020204" pitchFamily="66" charset="0"/>
              </a:rPr>
              <a:t>Мы по рельсам ездим оба.</a:t>
            </a:r>
            <a:br>
              <a:rPr lang="ru-RU" sz="2800" dirty="0" smtClean="0">
                <a:effectLst/>
                <a:latin typeface="Comic Sans MS" panose="030F0702030302020204" pitchFamily="66" charset="0"/>
              </a:rPr>
            </a:br>
            <a:r>
              <a:rPr lang="ru-RU" sz="2800" dirty="0" smtClean="0">
                <a:effectLst/>
                <a:latin typeface="Comic Sans MS" panose="030F0702030302020204" pitchFamily="66" charset="0"/>
              </a:rPr>
              <a:t>Эй, на рельсах! Не зевай!</a:t>
            </a:r>
            <a:br>
              <a:rPr lang="ru-RU" sz="2800" dirty="0" smtClean="0">
                <a:effectLst/>
                <a:latin typeface="Comic Sans MS" panose="030F0702030302020204" pitchFamily="66" charset="0"/>
              </a:rPr>
            </a:br>
            <a:r>
              <a:rPr lang="ru-RU" sz="2800" dirty="0" smtClean="0">
                <a:effectLst/>
                <a:latin typeface="Comic Sans MS" panose="030F0702030302020204" pitchFamily="66" charset="0"/>
              </a:rPr>
              <a:t>Видишь - катится трамвай</a:t>
            </a:r>
            <a:endParaRPr lang="ru-RU" sz="2800" dirty="0">
              <a:latin typeface="Comic Sans MS" panose="030F0702030302020204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74" y="1930742"/>
            <a:ext cx="4854263" cy="401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7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99533"/>
            <a:ext cx="10364451" cy="1386367"/>
          </a:xfrm>
        </p:spPr>
        <p:txBody>
          <a:bodyPr>
            <a:normAutofit/>
          </a:bodyPr>
          <a:lstStyle/>
          <a:p>
            <a:r>
              <a:rPr lang="ru-RU" sz="8000" b="1" cap="non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Поезд</a:t>
            </a:r>
            <a:endParaRPr lang="ru-RU" sz="8000" b="1" cap="none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95020" y="1874560"/>
            <a:ext cx="498320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effectLst/>
                <a:latin typeface="Comic Sans MS" panose="030F0702030302020204" pitchFamily="66" charset="0"/>
              </a:rPr>
              <a:t>Нет, не поезд я и все же,</a:t>
            </a:r>
            <a:br>
              <a:rPr lang="ru-RU" sz="2800" dirty="0" smtClean="0">
                <a:effectLst/>
                <a:latin typeface="Comic Sans MS" panose="030F0702030302020204" pitchFamily="66" charset="0"/>
              </a:rPr>
            </a:br>
            <a:r>
              <a:rPr lang="ru-RU" sz="2800" dirty="0" smtClean="0">
                <a:effectLst/>
                <a:latin typeface="Comic Sans MS" panose="030F0702030302020204" pitchFamily="66" charset="0"/>
              </a:rPr>
              <a:t>Мы немного с ним похожи, -</a:t>
            </a:r>
            <a:br>
              <a:rPr lang="ru-RU" sz="2800" dirty="0" smtClean="0">
                <a:effectLst/>
                <a:latin typeface="Comic Sans MS" panose="030F0702030302020204" pitchFamily="66" charset="0"/>
              </a:rPr>
            </a:br>
            <a:r>
              <a:rPr lang="ru-RU" sz="2800" dirty="0" smtClean="0">
                <a:effectLst/>
                <a:latin typeface="Comic Sans MS" panose="030F0702030302020204" pitchFamily="66" charset="0"/>
              </a:rPr>
              <a:t>Транспорт рельсовый, особый,</a:t>
            </a:r>
            <a:br>
              <a:rPr lang="ru-RU" sz="2800" dirty="0" smtClean="0">
                <a:effectLst/>
                <a:latin typeface="Comic Sans MS" panose="030F0702030302020204" pitchFamily="66" charset="0"/>
              </a:rPr>
            </a:br>
            <a:r>
              <a:rPr lang="ru-RU" sz="2800" dirty="0" smtClean="0">
                <a:effectLst/>
                <a:latin typeface="Comic Sans MS" panose="030F0702030302020204" pitchFamily="66" charset="0"/>
              </a:rPr>
              <a:t>Мы по рельсам ездим оба.</a:t>
            </a:r>
            <a:br>
              <a:rPr lang="ru-RU" sz="2800" dirty="0" smtClean="0">
                <a:effectLst/>
                <a:latin typeface="Comic Sans MS" panose="030F0702030302020204" pitchFamily="66" charset="0"/>
              </a:rPr>
            </a:br>
            <a:r>
              <a:rPr lang="ru-RU" sz="2800" dirty="0" smtClean="0">
                <a:effectLst/>
                <a:latin typeface="Comic Sans MS" panose="030F0702030302020204" pitchFamily="66" charset="0"/>
              </a:rPr>
              <a:t>Эй, на рельсах! Не зевай!</a:t>
            </a:r>
            <a:br>
              <a:rPr lang="ru-RU" sz="2800" dirty="0" smtClean="0">
                <a:effectLst/>
                <a:latin typeface="Comic Sans MS" panose="030F0702030302020204" pitchFamily="66" charset="0"/>
              </a:rPr>
            </a:br>
            <a:r>
              <a:rPr lang="ru-RU" sz="2800" dirty="0" smtClean="0">
                <a:effectLst/>
                <a:latin typeface="Comic Sans MS" panose="030F0702030302020204" pitchFamily="66" charset="0"/>
              </a:rPr>
              <a:t>Видишь - катится трамвай</a:t>
            </a:r>
            <a:endParaRPr lang="ru-RU" sz="2800" dirty="0">
              <a:latin typeface="Comic Sans MS" panose="030F0702030302020204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059" y="1581665"/>
            <a:ext cx="4125220" cy="412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98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32</TotalTime>
  <Words>78</Words>
  <Application>Microsoft Office PowerPoint</Application>
  <PresentationFormat>Широкоэкранный</PresentationFormat>
  <Paragraphs>30</Paragraphs>
  <Slides>9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Comic Sans MS</vt:lpstr>
      <vt:lpstr>Tw Cen MT</vt:lpstr>
      <vt:lpstr>Капля</vt:lpstr>
      <vt:lpstr>Малышам  о  транспорте</vt:lpstr>
      <vt:lpstr>Машина</vt:lpstr>
      <vt:lpstr> АВТОБУС </vt:lpstr>
      <vt:lpstr>Грузовик</vt:lpstr>
      <vt:lpstr>Самосвал</vt:lpstr>
      <vt:lpstr>Скорая помощь</vt:lpstr>
      <vt:lpstr>Троллейбус</vt:lpstr>
      <vt:lpstr>Трамвай</vt:lpstr>
      <vt:lpstr>Поезд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Малышам  о  транспорте</dc:title>
  <dc:creator>Алиса Шимкус</dc:creator>
  <cp:lastModifiedBy>Алиса Шимкус</cp:lastModifiedBy>
  <cp:revision>4</cp:revision>
  <dcterms:created xsi:type="dcterms:W3CDTF">2015-01-13T10:26:17Z</dcterms:created>
  <dcterms:modified xsi:type="dcterms:W3CDTF">2015-01-13T11:12:29Z</dcterms:modified>
</cp:coreProperties>
</file>