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58" r:id="rId5"/>
    <p:sldId id="262" r:id="rId6"/>
    <p:sldId id="261" r:id="rId7"/>
    <p:sldId id="259" r:id="rId8"/>
    <p:sldId id="271" r:id="rId9"/>
    <p:sldId id="272" r:id="rId10"/>
    <p:sldId id="273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ама" initials="М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FFFF"/>
    <a:srgbClr val="555A0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1A442B-724F-49E7-8623-C4D1756A0C83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8B4E87-5902-47D5-80ED-7CB9112C6FD6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42F26CF0-0EB0-4629-A1EF-E9E9B71762CE}" type="parTrans" cxnId="{4EE39B50-7D91-4F79-94BB-E45B436E172F}">
      <dgm:prSet/>
      <dgm:spPr/>
      <dgm:t>
        <a:bodyPr/>
        <a:lstStyle/>
        <a:p>
          <a:endParaRPr lang="ru-RU"/>
        </a:p>
      </dgm:t>
    </dgm:pt>
    <dgm:pt modelId="{05F0B0B0-5D5B-45F6-88BF-A694589B23D8}" type="sibTrans" cxnId="{4EE39B50-7D91-4F79-94BB-E45B436E172F}">
      <dgm:prSet/>
      <dgm:spPr/>
      <dgm:t>
        <a:bodyPr/>
        <a:lstStyle/>
        <a:p>
          <a:endParaRPr lang="ru-RU"/>
        </a:p>
      </dgm:t>
    </dgm:pt>
    <dgm:pt modelId="{152B99A7-C3B9-491E-8AF7-413C36DED247}">
      <dgm:prSet phldrT="[Текст]" custT="1"/>
      <dgm:spPr/>
      <dgm:t>
        <a:bodyPr/>
        <a:lstStyle/>
        <a:p>
          <a:r>
            <a:rPr lang="ru-RU" sz="2000" dirty="0" smtClean="0"/>
            <a:t>правильная организация урока</a:t>
          </a:r>
          <a:endParaRPr lang="ru-RU" sz="2000" dirty="0"/>
        </a:p>
      </dgm:t>
    </dgm:pt>
    <dgm:pt modelId="{14FD52E7-3C40-4875-A94D-3E8A151AE386}" type="parTrans" cxnId="{925D12B0-4C14-4FB9-B898-D00C587B0F7F}">
      <dgm:prSet/>
      <dgm:spPr/>
      <dgm:t>
        <a:bodyPr/>
        <a:lstStyle/>
        <a:p>
          <a:endParaRPr lang="ru-RU"/>
        </a:p>
      </dgm:t>
    </dgm:pt>
    <dgm:pt modelId="{FCD2C7B0-0E57-4729-9142-A338CFD2B61D}" type="sibTrans" cxnId="{925D12B0-4C14-4FB9-B898-D00C587B0F7F}">
      <dgm:prSet/>
      <dgm:spPr/>
      <dgm:t>
        <a:bodyPr/>
        <a:lstStyle/>
        <a:p>
          <a:endParaRPr lang="ru-RU"/>
        </a:p>
      </dgm:t>
    </dgm:pt>
    <dgm:pt modelId="{F2094EFA-4D41-49AC-9533-DB1533F24555}">
      <dgm:prSet phldrT="[Текст]" custT="1"/>
      <dgm:spPr/>
      <dgm:t>
        <a:bodyPr/>
        <a:lstStyle/>
        <a:p>
          <a:r>
            <a:rPr lang="ru-RU" sz="1800" dirty="0" smtClean="0"/>
            <a:t>Формы подачи содержания урока</a:t>
          </a:r>
          <a:endParaRPr lang="ru-RU" sz="1800" dirty="0"/>
        </a:p>
      </dgm:t>
    </dgm:pt>
    <dgm:pt modelId="{D54F513F-6730-4EB9-9724-72165278B3FD}" type="parTrans" cxnId="{B0790C27-6A17-4A32-B7B2-57DCC237AB31}">
      <dgm:prSet/>
      <dgm:spPr/>
      <dgm:t>
        <a:bodyPr/>
        <a:lstStyle/>
        <a:p>
          <a:endParaRPr lang="ru-RU"/>
        </a:p>
      </dgm:t>
    </dgm:pt>
    <dgm:pt modelId="{8ED0739D-0135-4989-BA17-43362D707742}" type="sibTrans" cxnId="{B0790C27-6A17-4A32-B7B2-57DCC237AB31}">
      <dgm:prSet/>
      <dgm:spPr/>
      <dgm:t>
        <a:bodyPr/>
        <a:lstStyle/>
        <a:p>
          <a:endParaRPr lang="ru-RU"/>
        </a:p>
      </dgm:t>
    </dgm:pt>
    <dgm:pt modelId="{830D04E8-9C76-4A2D-96CE-6D81BAE9AA34}">
      <dgm:prSet phldrT="[Текст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7103CA1F-643B-4A2A-AC2A-47D46005D088}" type="parTrans" cxnId="{6BA91833-C299-42FE-9B70-32422D73C7F5}">
      <dgm:prSet/>
      <dgm:spPr/>
      <dgm:t>
        <a:bodyPr/>
        <a:lstStyle/>
        <a:p>
          <a:endParaRPr lang="ru-RU"/>
        </a:p>
      </dgm:t>
    </dgm:pt>
    <dgm:pt modelId="{99297615-6A29-400B-8AA3-1DC04A3FB812}" type="sibTrans" cxnId="{6BA91833-C299-42FE-9B70-32422D73C7F5}">
      <dgm:prSet/>
      <dgm:spPr/>
      <dgm:t>
        <a:bodyPr/>
        <a:lstStyle/>
        <a:p>
          <a:endParaRPr lang="ru-RU"/>
        </a:p>
      </dgm:t>
    </dgm:pt>
    <dgm:pt modelId="{8EAF7479-7F86-47B8-BD21-3954C26D18A8}">
      <dgm:prSet phldrT="[Текст]" custT="1"/>
      <dgm:spPr/>
      <dgm:t>
        <a:bodyPr/>
        <a:lstStyle/>
        <a:p>
          <a:r>
            <a:rPr lang="ru-RU" sz="2000" dirty="0" smtClean="0"/>
            <a:t>использование каналов восприятия</a:t>
          </a:r>
          <a:endParaRPr lang="ru-RU" sz="2000" dirty="0"/>
        </a:p>
      </dgm:t>
    </dgm:pt>
    <dgm:pt modelId="{7AE6C4D9-8747-4448-A98D-4B435881AFBD}" type="parTrans" cxnId="{B1BDF578-8C4F-4DA7-B23A-F3B19C173867}">
      <dgm:prSet/>
      <dgm:spPr/>
      <dgm:t>
        <a:bodyPr/>
        <a:lstStyle/>
        <a:p>
          <a:endParaRPr lang="ru-RU"/>
        </a:p>
      </dgm:t>
    </dgm:pt>
    <dgm:pt modelId="{6B456B17-7CD0-474A-8A17-EB7B8C6BE533}" type="sibTrans" cxnId="{B1BDF578-8C4F-4DA7-B23A-F3B19C173867}">
      <dgm:prSet/>
      <dgm:spPr/>
      <dgm:t>
        <a:bodyPr/>
        <a:lstStyle/>
        <a:p>
          <a:endParaRPr lang="ru-RU"/>
        </a:p>
      </dgm:t>
    </dgm:pt>
    <dgm:pt modelId="{446C6388-5070-461F-879D-00676ED890D6}">
      <dgm:prSet phldrT="[Текст]" custT="1"/>
      <dgm:spPr/>
      <dgm:t>
        <a:bodyPr/>
        <a:lstStyle/>
        <a:p>
          <a:r>
            <a:rPr lang="ru-RU" sz="1800" dirty="0" smtClean="0"/>
            <a:t>Ясные и чёткие инструкции, неоднократное повторение, знание педагогических характеристик детей.</a:t>
          </a:r>
          <a:endParaRPr lang="ru-RU" sz="1800" dirty="0"/>
        </a:p>
      </dgm:t>
    </dgm:pt>
    <dgm:pt modelId="{73E29450-81E6-4EA8-9B32-1F9399BB9A6C}" type="parTrans" cxnId="{9671F339-16F4-440A-B534-F5A5485B0108}">
      <dgm:prSet/>
      <dgm:spPr/>
      <dgm:t>
        <a:bodyPr/>
        <a:lstStyle/>
        <a:p>
          <a:endParaRPr lang="ru-RU"/>
        </a:p>
      </dgm:t>
    </dgm:pt>
    <dgm:pt modelId="{8700B033-25F2-47C2-93D5-06E0329A95A4}" type="sibTrans" cxnId="{9671F339-16F4-440A-B534-F5A5485B0108}">
      <dgm:prSet/>
      <dgm:spPr/>
      <dgm:t>
        <a:bodyPr/>
        <a:lstStyle/>
        <a:p>
          <a:endParaRPr lang="ru-RU"/>
        </a:p>
      </dgm:t>
    </dgm:pt>
    <dgm:pt modelId="{DDFD7F18-7674-4F1C-A8D7-9C436E9B6A5A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F85BD839-BC0A-4547-B4C7-F39CAC9E9255}" type="parTrans" cxnId="{525CD56F-B929-4E73-B7C7-6274A6E44752}">
      <dgm:prSet/>
      <dgm:spPr/>
      <dgm:t>
        <a:bodyPr/>
        <a:lstStyle/>
        <a:p>
          <a:endParaRPr lang="ru-RU"/>
        </a:p>
      </dgm:t>
    </dgm:pt>
    <dgm:pt modelId="{D8D2549D-B84F-403E-A468-1795A9D667B5}" type="sibTrans" cxnId="{525CD56F-B929-4E73-B7C7-6274A6E44752}">
      <dgm:prSet/>
      <dgm:spPr/>
      <dgm:t>
        <a:bodyPr/>
        <a:lstStyle/>
        <a:p>
          <a:endParaRPr lang="ru-RU"/>
        </a:p>
      </dgm:t>
    </dgm:pt>
    <dgm:pt modelId="{616EC471-4172-405F-9DFF-8E3DEF458DD0}">
      <dgm:prSet phldrT="[Текст]" custT="1"/>
      <dgm:spPr/>
      <dgm:t>
        <a:bodyPr/>
        <a:lstStyle/>
        <a:p>
          <a:r>
            <a:rPr lang="ru-RU" sz="2000" dirty="0" smtClean="0"/>
            <a:t>Создание благоприятного психологического климата</a:t>
          </a:r>
          <a:endParaRPr lang="ru-RU" sz="2000" dirty="0"/>
        </a:p>
      </dgm:t>
    </dgm:pt>
    <dgm:pt modelId="{DDB3792D-81AA-47D4-88EC-473A0E470423}" type="parTrans" cxnId="{A34E0235-CEAB-4423-A41A-C7C7C148DE02}">
      <dgm:prSet/>
      <dgm:spPr/>
      <dgm:t>
        <a:bodyPr/>
        <a:lstStyle/>
        <a:p>
          <a:endParaRPr lang="ru-RU"/>
        </a:p>
      </dgm:t>
    </dgm:pt>
    <dgm:pt modelId="{0907FCED-1217-4096-900C-EFB62D81B2EC}" type="sibTrans" cxnId="{A34E0235-CEAB-4423-A41A-C7C7C148DE02}">
      <dgm:prSet/>
      <dgm:spPr/>
      <dgm:t>
        <a:bodyPr/>
        <a:lstStyle/>
        <a:p>
          <a:endParaRPr lang="ru-RU"/>
        </a:p>
      </dgm:t>
    </dgm:pt>
    <dgm:pt modelId="{380A0E25-B9BC-4E5E-989A-55CF680F8951}">
      <dgm:prSet phldrT="[Текст]" custT="1"/>
      <dgm:spPr/>
      <dgm:t>
        <a:bodyPr/>
        <a:lstStyle/>
        <a:p>
          <a:r>
            <a:rPr lang="ru-RU" sz="2000" dirty="0" smtClean="0"/>
            <a:t>Доброжелательная обстановка на уроке, юмор, комфорт</a:t>
          </a:r>
          <a:endParaRPr lang="ru-RU" sz="2000" dirty="0"/>
        </a:p>
      </dgm:t>
    </dgm:pt>
    <dgm:pt modelId="{9E9B3633-42F2-4B63-8F10-FA382F49398C}" type="parTrans" cxnId="{5FB16E96-0FB1-4A07-AE9C-1B1F5773A97B}">
      <dgm:prSet/>
      <dgm:spPr/>
      <dgm:t>
        <a:bodyPr/>
        <a:lstStyle/>
        <a:p>
          <a:endParaRPr lang="ru-RU"/>
        </a:p>
      </dgm:t>
    </dgm:pt>
    <dgm:pt modelId="{2C4EF2E6-B397-483B-A2CE-D98F6F7C37FD}" type="sibTrans" cxnId="{5FB16E96-0FB1-4A07-AE9C-1B1F5773A97B}">
      <dgm:prSet/>
      <dgm:spPr/>
      <dgm:t>
        <a:bodyPr/>
        <a:lstStyle/>
        <a:p>
          <a:endParaRPr lang="ru-RU"/>
        </a:p>
      </dgm:t>
    </dgm:pt>
    <dgm:pt modelId="{4C92055D-995D-4C48-9D23-424AF3D45FF7}" type="pres">
      <dgm:prSet presAssocID="{9B1A442B-724F-49E7-8623-C4D1756A0C8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BD45E1-479E-474E-ADCD-A1EBF49508B3}" type="pres">
      <dgm:prSet presAssocID="{DDFD7F18-7674-4F1C-A8D7-9C436E9B6A5A}" presName="boxAndChildren" presStyleCnt="0"/>
      <dgm:spPr/>
    </dgm:pt>
    <dgm:pt modelId="{9154A020-93D6-4F9A-808C-86D2D1EE6B44}" type="pres">
      <dgm:prSet presAssocID="{DDFD7F18-7674-4F1C-A8D7-9C436E9B6A5A}" presName="parentTextBox" presStyleLbl="node1" presStyleIdx="0" presStyleCnt="3"/>
      <dgm:spPr/>
      <dgm:t>
        <a:bodyPr/>
        <a:lstStyle/>
        <a:p>
          <a:endParaRPr lang="ru-RU"/>
        </a:p>
      </dgm:t>
    </dgm:pt>
    <dgm:pt modelId="{1DACCC62-8FC9-4ACC-BF85-73C30C968B1C}" type="pres">
      <dgm:prSet presAssocID="{DDFD7F18-7674-4F1C-A8D7-9C436E9B6A5A}" presName="entireBox" presStyleLbl="node1" presStyleIdx="0" presStyleCnt="3"/>
      <dgm:spPr/>
      <dgm:t>
        <a:bodyPr/>
        <a:lstStyle/>
        <a:p>
          <a:endParaRPr lang="ru-RU"/>
        </a:p>
      </dgm:t>
    </dgm:pt>
    <dgm:pt modelId="{FFAD4077-C40F-4373-BF03-DA076FFD1BBA}" type="pres">
      <dgm:prSet presAssocID="{DDFD7F18-7674-4F1C-A8D7-9C436E9B6A5A}" presName="descendantBox" presStyleCnt="0"/>
      <dgm:spPr/>
    </dgm:pt>
    <dgm:pt modelId="{F47144A6-AE5D-4288-B13E-337413FDC91E}" type="pres">
      <dgm:prSet presAssocID="{616EC471-4172-405F-9DFF-8E3DEF458DD0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8CAA43-1402-46AB-9C03-C04220E3AB2F}" type="pres">
      <dgm:prSet presAssocID="{380A0E25-B9BC-4E5E-989A-55CF680F8951}" presName="childTextBox" presStyleLbl="fgAccFollowNode1" presStyleIdx="1" presStyleCnt="6" custLinFactNeighborX="1736" custLinFactNeighborY="12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FD1243-1438-4F6B-AD5F-1208F8545F28}" type="pres">
      <dgm:prSet presAssocID="{99297615-6A29-400B-8AA3-1DC04A3FB812}" presName="sp" presStyleCnt="0"/>
      <dgm:spPr/>
    </dgm:pt>
    <dgm:pt modelId="{41466DC6-947D-4A66-8A55-1932471C8AEC}" type="pres">
      <dgm:prSet presAssocID="{830D04E8-9C76-4A2D-96CE-6D81BAE9AA34}" presName="arrowAndChildren" presStyleCnt="0"/>
      <dgm:spPr/>
    </dgm:pt>
    <dgm:pt modelId="{CEF5D17F-4D01-492F-9D18-F06149802317}" type="pres">
      <dgm:prSet presAssocID="{830D04E8-9C76-4A2D-96CE-6D81BAE9AA34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75BEE2D4-B800-4177-9E4C-67BAE022D6EB}" type="pres">
      <dgm:prSet presAssocID="{830D04E8-9C76-4A2D-96CE-6D81BAE9AA34}" presName="arrow" presStyleLbl="node1" presStyleIdx="1" presStyleCnt="3" custScaleY="73160" custLinFactNeighborX="520" custLinFactNeighborY="5306"/>
      <dgm:spPr/>
      <dgm:t>
        <a:bodyPr/>
        <a:lstStyle/>
        <a:p>
          <a:endParaRPr lang="ru-RU"/>
        </a:p>
      </dgm:t>
    </dgm:pt>
    <dgm:pt modelId="{732FB649-08B6-4D7B-8967-C8C8A4B04EC4}" type="pres">
      <dgm:prSet presAssocID="{830D04E8-9C76-4A2D-96CE-6D81BAE9AA34}" presName="descendantArrow" presStyleCnt="0"/>
      <dgm:spPr/>
    </dgm:pt>
    <dgm:pt modelId="{BF9B8563-0B74-4B67-97FD-B73F21EDEE0B}" type="pres">
      <dgm:prSet presAssocID="{8EAF7479-7F86-47B8-BD21-3954C26D18A8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4EC80F-E3BB-4376-AC39-E1A3D1B1B139}" type="pres">
      <dgm:prSet presAssocID="{446C6388-5070-461F-879D-00676ED890D6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49C3CF-5400-4092-A9AF-3D605717ECC1}" type="pres">
      <dgm:prSet presAssocID="{05F0B0B0-5D5B-45F6-88BF-A694589B23D8}" presName="sp" presStyleCnt="0"/>
      <dgm:spPr/>
    </dgm:pt>
    <dgm:pt modelId="{B1AE2F32-7482-447E-8F52-ADB1FECBE3BD}" type="pres">
      <dgm:prSet presAssocID="{BF8B4E87-5902-47D5-80ED-7CB9112C6FD6}" presName="arrowAndChildren" presStyleCnt="0"/>
      <dgm:spPr/>
    </dgm:pt>
    <dgm:pt modelId="{CFAEBCE8-399F-4CEE-8221-45578E461891}" type="pres">
      <dgm:prSet presAssocID="{BF8B4E87-5902-47D5-80ED-7CB9112C6FD6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54944366-2E75-4A33-BE51-6ADADA7080E5}" type="pres">
      <dgm:prSet presAssocID="{BF8B4E87-5902-47D5-80ED-7CB9112C6FD6}" presName="arrow" presStyleLbl="node1" presStyleIdx="2" presStyleCnt="3" custScaleY="42493"/>
      <dgm:spPr/>
      <dgm:t>
        <a:bodyPr/>
        <a:lstStyle/>
        <a:p>
          <a:endParaRPr lang="ru-RU"/>
        </a:p>
      </dgm:t>
    </dgm:pt>
    <dgm:pt modelId="{978FA92C-C5CB-4036-8FF6-3B2E2A0BA74C}" type="pres">
      <dgm:prSet presAssocID="{BF8B4E87-5902-47D5-80ED-7CB9112C6FD6}" presName="descendantArrow" presStyleCnt="0"/>
      <dgm:spPr/>
    </dgm:pt>
    <dgm:pt modelId="{186ED870-0444-4A52-AE9E-4BAE7760B318}" type="pres">
      <dgm:prSet presAssocID="{152B99A7-C3B9-491E-8AF7-413C36DED247}" presName="childTextArrow" presStyleLbl="fgAccFollowNode1" presStyleIdx="4" presStyleCnt="6" custScaleY="45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9A0E4A-92F2-4439-8746-166ABFA8A43D}" type="pres">
      <dgm:prSet presAssocID="{F2094EFA-4D41-49AC-9533-DB1533F24555}" presName="childTextArrow" presStyleLbl="fgAccFollowNode1" presStyleIdx="5" presStyleCnt="6" custScaleY="45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A91833-C299-42FE-9B70-32422D73C7F5}" srcId="{9B1A442B-724F-49E7-8623-C4D1756A0C83}" destId="{830D04E8-9C76-4A2D-96CE-6D81BAE9AA34}" srcOrd="1" destOrd="0" parTransId="{7103CA1F-643B-4A2A-AC2A-47D46005D088}" sibTransId="{99297615-6A29-400B-8AA3-1DC04A3FB812}"/>
    <dgm:cxn modelId="{525CD56F-B929-4E73-B7C7-6274A6E44752}" srcId="{9B1A442B-724F-49E7-8623-C4D1756A0C83}" destId="{DDFD7F18-7674-4F1C-A8D7-9C436E9B6A5A}" srcOrd="2" destOrd="0" parTransId="{F85BD839-BC0A-4547-B4C7-F39CAC9E9255}" sibTransId="{D8D2549D-B84F-403E-A468-1795A9D667B5}"/>
    <dgm:cxn modelId="{5FB16E96-0FB1-4A07-AE9C-1B1F5773A97B}" srcId="{DDFD7F18-7674-4F1C-A8D7-9C436E9B6A5A}" destId="{380A0E25-B9BC-4E5E-989A-55CF680F8951}" srcOrd="1" destOrd="0" parTransId="{9E9B3633-42F2-4B63-8F10-FA382F49398C}" sibTransId="{2C4EF2E6-B397-483B-A2CE-D98F6F7C37FD}"/>
    <dgm:cxn modelId="{0A167D32-8566-40CC-95E4-A90EE396DED3}" type="presOf" srcId="{380A0E25-B9BC-4E5E-989A-55CF680F8951}" destId="{3E8CAA43-1402-46AB-9C03-C04220E3AB2F}" srcOrd="0" destOrd="0" presId="urn:microsoft.com/office/officeart/2005/8/layout/process4"/>
    <dgm:cxn modelId="{1EE7D131-9E96-4CD2-B91B-89713CACDC05}" type="presOf" srcId="{616EC471-4172-405F-9DFF-8E3DEF458DD0}" destId="{F47144A6-AE5D-4288-B13E-337413FDC91E}" srcOrd="0" destOrd="0" presId="urn:microsoft.com/office/officeart/2005/8/layout/process4"/>
    <dgm:cxn modelId="{A3B1019C-E631-441F-8CA1-5A34F8BF448B}" type="presOf" srcId="{BF8B4E87-5902-47D5-80ED-7CB9112C6FD6}" destId="{54944366-2E75-4A33-BE51-6ADADA7080E5}" srcOrd="1" destOrd="0" presId="urn:microsoft.com/office/officeart/2005/8/layout/process4"/>
    <dgm:cxn modelId="{F1197C07-811C-4A96-AE7A-6FA62761BAB5}" type="presOf" srcId="{DDFD7F18-7674-4F1C-A8D7-9C436E9B6A5A}" destId="{1DACCC62-8FC9-4ACC-BF85-73C30C968B1C}" srcOrd="1" destOrd="0" presId="urn:microsoft.com/office/officeart/2005/8/layout/process4"/>
    <dgm:cxn modelId="{1AF0774E-DFD9-41E9-AB8A-381318F09BD6}" type="presOf" srcId="{9B1A442B-724F-49E7-8623-C4D1756A0C83}" destId="{4C92055D-995D-4C48-9D23-424AF3D45FF7}" srcOrd="0" destOrd="0" presId="urn:microsoft.com/office/officeart/2005/8/layout/process4"/>
    <dgm:cxn modelId="{67F37D7F-BAEC-4C16-827F-FEFD16E2FA5D}" type="presOf" srcId="{F2094EFA-4D41-49AC-9533-DB1533F24555}" destId="{D39A0E4A-92F2-4439-8746-166ABFA8A43D}" srcOrd="0" destOrd="0" presId="urn:microsoft.com/office/officeart/2005/8/layout/process4"/>
    <dgm:cxn modelId="{91632CC1-2706-40D6-8995-882A0DFB3969}" type="presOf" srcId="{446C6388-5070-461F-879D-00676ED890D6}" destId="{AF4EC80F-E3BB-4376-AC39-E1A3D1B1B139}" srcOrd="0" destOrd="0" presId="urn:microsoft.com/office/officeart/2005/8/layout/process4"/>
    <dgm:cxn modelId="{925D12B0-4C14-4FB9-B898-D00C587B0F7F}" srcId="{BF8B4E87-5902-47D5-80ED-7CB9112C6FD6}" destId="{152B99A7-C3B9-491E-8AF7-413C36DED247}" srcOrd="0" destOrd="0" parTransId="{14FD52E7-3C40-4875-A94D-3E8A151AE386}" sibTransId="{FCD2C7B0-0E57-4729-9142-A338CFD2B61D}"/>
    <dgm:cxn modelId="{2A9FF32C-6423-4468-8ED0-EC0C216C42AC}" type="presOf" srcId="{152B99A7-C3B9-491E-8AF7-413C36DED247}" destId="{186ED870-0444-4A52-AE9E-4BAE7760B318}" srcOrd="0" destOrd="0" presId="urn:microsoft.com/office/officeart/2005/8/layout/process4"/>
    <dgm:cxn modelId="{50213CAD-8E2C-4122-ACCB-423BDA73D8EC}" type="presOf" srcId="{BF8B4E87-5902-47D5-80ED-7CB9112C6FD6}" destId="{CFAEBCE8-399F-4CEE-8221-45578E461891}" srcOrd="0" destOrd="0" presId="urn:microsoft.com/office/officeart/2005/8/layout/process4"/>
    <dgm:cxn modelId="{A34E0235-CEAB-4423-A41A-C7C7C148DE02}" srcId="{DDFD7F18-7674-4F1C-A8D7-9C436E9B6A5A}" destId="{616EC471-4172-405F-9DFF-8E3DEF458DD0}" srcOrd="0" destOrd="0" parTransId="{DDB3792D-81AA-47D4-88EC-473A0E470423}" sibTransId="{0907FCED-1217-4096-900C-EFB62D81B2EC}"/>
    <dgm:cxn modelId="{B0790C27-6A17-4A32-B7B2-57DCC237AB31}" srcId="{BF8B4E87-5902-47D5-80ED-7CB9112C6FD6}" destId="{F2094EFA-4D41-49AC-9533-DB1533F24555}" srcOrd="1" destOrd="0" parTransId="{D54F513F-6730-4EB9-9724-72165278B3FD}" sibTransId="{8ED0739D-0135-4989-BA17-43362D707742}"/>
    <dgm:cxn modelId="{F5D2D578-A045-4E47-9A5B-400D6730262B}" type="presOf" srcId="{830D04E8-9C76-4A2D-96CE-6D81BAE9AA34}" destId="{75BEE2D4-B800-4177-9E4C-67BAE022D6EB}" srcOrd="1" destOrd="0" presId="urn:microsoft.com/office/officeart/2005/8/layout/process4"/>
    <dgm:cxn modelId="{9061DD54-8AC6-42F7-92F9-AB2D53AC5A0C}" type="presOf" srcId="{830D04E8-9C76-4A2D-96CE-6D81BAE9AA34}" destId="{CEF5D17F-4D01-492F-9D18-F06149802317}" srcOrd="0" destOrd="0" presId="urn:microsoft.com/office/officeart/2005/8/layout/process4"/>
    <dgm:cxn modelId="{B1BDF578-8C4F-4DA7-B23A-F3B19C173867}" srcId="{830D04E8-9C76-4A2D-96CE-6D81BAE9AA34}" destId="{8EAF7479-7F86-47B8-BD21-3954C26D18A8}" srcOrd="0" destOrd="0" parTransId="{7AE6C4D9-8747-4448-A98D-4B435881AFBD}" sibTransId="{6B456B17-7CD0-474A-8A17-EB7B8C6BE533}"/>
    <dgm:cxn modelId="{9671F339-16F4-440A-B534-F5A5485B0108}" srcId="{830D04E8-9C76-4A2D-96CE-6D81BAE9AA34}" destId="{446C6388-5070-461F-879D-00676ED890D6}" srcOrd="1" destOrd="0" parTransId="{73E29450-81E6-4EA8-9B32-1F9399BB9A6C}" sibTransId="{8700B033-25F2-47C2-93D5-06E0329A95A4}"/>
    <dgm:cxn modelId="{4EE39B50-7D91-4F79-94BB-E45B436E172F}" srcId="{9B1A442B-724F-49E7-8623-C4D1756A0C83}" destId="{BF8B4E87-5902-47D5-80ED-7CB9112C6FD6}" srcOrd="0" destOrd="0" parTransId="{42F26CF0-0EB0-4629-A1EF-E9E9B71762CE}" sibTransId="{05F0B0B0-5D5B-45F6-88BF-A694589B23D8}"/>
    <dgm:cxn modelId="{ABCD06E8-AFE6-492F-A192-9F712E2C53AA}" type="presOf" srcId="{8EAF7479-7F86-47B8-BD21-3954C26D18A8}" destId="{BF9B8563-0B74-4B67-97FD-B73F21EDEE0B}" srcOrd="0" destOrd="0" presId="urn:microsoft.com/office/officeart/2005/8/layout/process4"/>
    <dgm:cxn modelId="{B902B0A3-3478-4047-99B8-DBD300CE3A1D}" type="presOf" srcId="{DDFD7F18-7674-4F1C-A8D7-9C436E9B6A5A}" destId="{9154A020-93D6-4F9A-808C-86D2D1EE6B44}" srcOrd="0" destOrd="0" presId="urn:microsoft.com/office/officeart/2005/8/layout/process4"/>
    <dgm:cxn modelId="{EADB33F8-DABD-4DB0-8130-8FDCC25D6D48}" type="presParOf" srcId="{4C92055D-995D-4C48-9D23-424AF3D45FF7}" destId="{02BD45E1-479E-474E-ADCD-A1EBF49508B3}" srcOrd="0" destOrd="0" presId="urn:microsoft.com/office/officeart/2005/8/layout/process4"/>
    <dgm:cxn modelId="{470311F0-F0AA-4C23-8858-8BE7BDFF4535}" type="presParOf" srcId="{02BD45E1-479E-474E-ADCD-A1EBF49508B3}" destId="{9154A020-93D6-4F9A-808C-86D2D1EE6B44}" srcOrd="0" destOrd="0" presId="urn:microsoft.com/office/officeart/2005/8/layout/process4"/>
    <dgm:cxn modelId="{4B218106-4702-48DC-934D-B5371C646C85}" type="presParOf" srcId="{02BD45E1-479E-474E-ADCD-A1EBF49508B3}" destId="{1DACCC62-8FC9-4ACC-BF85-73C30C968B1C}" srcOrd="1" destOrd="0" presId="urn:microsoft.com/office/officeart/2005/8/layout/process4"/>
    <dgm:cxn modelId="{6E32A46C-0AA7-4F07-B7EC-331427436F65}" type="presParOf" srcId="{02BD45E1-479E-474E-ADCD-A1EBF49508B3}" destId="{FFAD4077-C40F-4373-BF03-DA076FFD1BBA}" srcOrd="2" destOrd="0" presId="urn:microsoft.com/office/officeart/2005/8/layout/process4"/>
    <dgm:cxn modelId="{EF6466AB-8247-4449-9A1F-992C4FE64FC7}" type="presParOf" srcId="{FFAD4077-C40F-4373-BF03-DA076FFD1BBA}" destId="{F47144A6-AE5D-4288-B13E-337413FDC91E}" srcOrd="0" destOrd="0" presId="urn:microsoft.com/office/officeart/2005/8/layout/process4"/>
    <dgm:cxn modelId="{06AA3F05-9D72-4BD3-BF36-7A9CF7349E5D}" type="presParOf" srcId="{FFAD4077-C40F-4373-BF03-DA076FFD1BBA}" destId="{3E8CAA43-1402-46AB-9C03-C04220E3AB2F}" srcOrd="1" destOrd="0" presId="urn:microsoft.com/office/officeart/2005/8/layout/process4"/>
    <dgm:cxn modelId="{10D5D845-CD18-4D83-B1C0-A9BD4D8C8034}" type="presParOf" srcId="{4C92055D-995D-4C48-9D23-424AF3D45FF7}" destId="{46FD1243-1438-4F6B-AD5F-1208F8545F28}" srcOrd="1" destOrd="0" presId="urn:microsoft.com/office/officeart/2005/8/layout/process4"/>
    <dgm:cxn modelId="{4424F228-5807-44E3-922C-378417616997}" type="presParOf" srcId="{4C92055D-995D-4C48-9D23-424AF3D45FF7}" destId="{41466DC6-947D-4A66-8A55-1932471C8AEC}" srcOrd="2" destOrd="0" presId="urn:microsoft.com/office/officeart/2005/8/layout/process4"/>
    <dgm:cxn modelId="{03A95FB8-B09E-493A-84BA-0A237A17E9B3}" type="presParOf" srcId="{41466DC6-947D-4A66-8A55-1932471C8AEC}" destId="{CEF5D17F-4D01-492F-9D18-F06149802317}" srcOrd="0" destOrd="0" presId="urn:microsoft.com/office/officeart/2005/8/layout/process4"/>
    <dgm:cxn modelId="{CC521E5C-C537-44BA-A588-EDD223E41E51}" type="presParOf" srcId="{41466DC6-947D-4A66-8A55-1932471C8AEC}" destId="{75BEE2D4-B800-4177-9E4C-67BAE022D6EB}" srcOrd="1" destOrd="0" presId="urn:microsoft.com/office/officeart/2005/8/layout/process4"/>
    <dgm:cxn modelId="{A5D4A989-5467-47A1-B2D6-96F1DFA045E1}" type="presParOf" srcId="{41466DC6-947D-4A66-8A55-1932471C8AEC}" destId="{732FB649-08B6-4D7B-8967-C8C8A4B04EC4}" srcOrd="2" destOrd="0" presId="urn:microsoft.com/office/officeart/2005/8/layout/process4"/>
    <dgm:cxn modelId="{29482736-FC44-461A-99C3-EFDAB9208A52}" type="presParOf" srcId="{732FB649-08B6-4D7B-8967-C8C8A4B04EC4}" destId="{BF9B8563-0B74-4B67-97FD-B73F21EDEE0B}" srcOrd="0" destOrd="0" presId="urn:microsoft.com/office/officeart/2005/8/layout/process4"/>
    <dgm:cxn modelId="{73644283-7824-403B-A991-87C01FEBEDB7}" type="presParOf" srcId="{732FB649-08B6-4D7B-8967-C8C8A4B04EC4}" destId="{AF4EC80F-E3BB-4376-AC39-E1A3D1B1B139}" srcOrd="1" destOrd="0" presId="urn:microsoft.com/office/officeart/2005/8/layout/process4"/>
    <dgm:cxn modelId="{735F4335-EDD5-459C-9ED9-AD7BFD9422F8}" type="presParOf" srcId="{4C92055D-995D-4C48-9D23-424AF3D45FF7}" destId="{4449C3CF-5400-4092-A9AF-3D605717ECC1}" srcOrd="3" destOrd="0" presId="urn:microsoft.com/office/officeart/2005/8/layout/process4"/>
    <dgm:cxn modelId="{7FC681AE-67DA-4E3B-B1A9-9BEE1FF00BAC}" type="presParOf" srcId="{4C92055D-995D-4C48-9D23-424AF3D45FF7}" destId="{B1AE2F32-7482-447E-8F52-ADB1FECBE3BD}" srcOrd="4" destOrd="0" presId="urn:microsoft.com/office/officeart/2005/8/layout/process4"/>
    <dgm:cxn modelId="{3F09531A-46C1-40A5-B6C7-312534416207}" type="presParOf" srcId="{B1AE2F32-7482-447E-8F52-ADB1FECBE3BD}" destId="{CFAEBCE8-399F-4CEE-8221-45578E461891}" srcOrd="0" destOrd="0" presId="urn:microsoft.com/office/officeart/2005/8/layout/process4"/>
    <dgm:cxn modelId="{FA6FA5DC-2C8C-41C1-A31C-E389659CBE49}" type="presParOf" srcId="{B1AE2F32-7482-447E-8F52-ADB1FECBE3BD}" destId="{54944366-2E75-4A33-BE51-6ADADA7080E5}" srcOrd="1" destOrd="0" presId="urn:microsoft.com/office/officeart/2005/8/layout/process4"/>
    <dgm:cxn modelId="{066FC7A1-1DDC-4A43-972D-D53A0601D573}" type="presParOf" srcId="{B1AE2F32-7482-447E-8F52-ADB1FECBE3BD}" destId="{978FA92C-C5CB-4036-8FF6-3B2E2A0BA74C}" srcOrd="2" destOrd="0" presId="urn:microsoft.com/office/officeart/2005/8/layout/process4"/>
    <dgm:cxn modelId="{11B60411-5F49-4D05-A8EE-047C4C7E52D2}" type="presParOf" srcId="{978FA92C-C5CB-4036-8FF6-3B2E2A0BA74C}" destId="{186ED870-0444-4A52-AE9E-4BAE7760B318}" srcOrd="0" destOrd="0" presId="urn:microsoft.com/office/officeart/2005/8/layout/process4"/>
    <dgm:cxn modelId="{67C1D0F1-ABDE-4CBA-8619-1E87C6B70DC6}" type="presParOf" srcId="{978FA92C-C5CB-4036-8FF6-3B2E2A0BA74C}" destId="{D39A0E4A-92F2-4439-8746-166ABFA8A43D}" srcOrd="1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E5BE99-A374-4F99-A019-7E76AB2E4EE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EB852D-FD91-41DF-A6D4-5B735E077AF5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smtClean="0">
              <a:solidFill>
                <a:srgbClr val="FFFF00"/>
              </a:solidFill>
            </a:rPr>
            <a:t>Число видов учебной деятельности;</a:t>
          </a:r>
          <a:endParaRPr lang="ru-RU" sz="2000" dirty="0">
            <a:solidFill>
              <a:srgbClr val="FFFF00"/>
            </a:solidFill>
          </a:endParaRPr>
        </a:p>
      </dgm:t>
    </dgm:pt>
    <dgm:pt modelId="{C4B7766E-D177-4D30-A41E-6E1893A145D6}" type="parTrans" cxnId="{46CF88AE-9252-4E81-8C69-A9DCB2135C52}">
      <dgm:prSet/>
      <dgm:spPr/>
      <dgm:t>
        <a:bodyPr/>
        <a:lstStyle/>
        <a:p>
          <a:endParaRPr lang="ru-RU"/>
        </a:p>
      </dgm:t>
    </dgm:pt>
    <dgm:pt modelId="{8B63CF90-0DD9-4B1B-B945-A8F20550DFCC}" type="sibTrans" cxnId="{46CF88AE-9252-4E81-8C69-A9DCB2135C52}">
      <dgm:prSet/>
      <dgm:spPr/>
      <dgm:t>
        <a:bodyPr/>
        <a:lstStyle/>
        <a:p>
          <a:endParaRPr lang="ru-RU"/>
        </a:p>
      </dgm:t>
    </dgm:pt>
    <dgm:pt modelId="{A2B3C313-A9C0-431D-9076-D86B64EDD5E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Среднюю продолжительность и частоту чередования различных видов учебной деятельности;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06611DC2-D49D-4C39-B5A9-00BA234C71EB}" type="parTrans" cxnId="{F2C5175D-2E7B-40D2-9FD0-8C13E0472717}">
      <dgm:prSet/>
      <dgm:spPr/>
      <dgm:t>
        <a:bodyPr/>
        <a:lstStyle/>
        <a:p>
          <a:endParaRPr lang="ru-RU"/>
        </a:p>
      </dgm:t>
    </dgm:pt>
    <dgm:pt modelId="{4F56FB3B-F175-4891-BCFA-6F66B37362B5}" type="sibTrans" cxnId="{F2C5175D-2E7B-40D2-9FD0-8C13E0472717}">
      <dgm:prSet/>
      <dgm:spPr/>
      <dgm:t>
        <a:bodyPr/>
        <a:lstStyle/>
        <a:p>
          <a:endParaRPr lang="ru-RU"/>
        </a:p>
      </dgm:t>
    </dgm:pt>
    <dgm:pt modelId="{D81018B8-3FA2-4ECB-B50B-51C569D6D413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solidFill>
                <a:srgbClr val="FF0000"/>
              </a:solidFill>
            </a:rPr>
            <a:t>Место и длительность применения ТСО;</a:t>
          </a:r>
          <a:endParaRPr lang="ru-RU" sz="1800" dirty="0">
            <a:solidFill>
              <a:srgbClr val="FF0000"/>
            </a:solidFill>
          </a:endParaRPr>
        </a:p>
      </dgm:t>
    </dgm:pt>
    <dgm:pt modelId="{FF2BC271-CF0E-40FE-91D9-BBC5BD3E4222}" type="parTrans" cxnId="{3FDAE8AB-C32C-4A6C-8CE4-503E1417B588}">
      <dgm:prSet/>
      <dgm:spPr/>
      <dgm:t>
        <a:bodyPr/>
        <a:lstStyle/>
        <a:p>
          <a:endParaRPr lang="ru-RU"/>
        </a:p>
      </dgm:t>
    </dgm:pt>
    <dgm:pt modelId="{1246E4D4-3753-421A-9E38-FC8CB2BDD0A2}" type="sibTrans" cxnId="{3FDAE8AB-C32C-4A6C-8CE4-503E1417B588}">
      <dgm:prSet/>
      <dgm:spPr/>
      <dgm:t>
        <a:bodyPr/>
        <a:lstStyle/>
        <a:p>
          <a:endParaRPr lang="ru-RU"/>
        </a:p>
      </dgm:t>
    </dgm:pt>
    <dgm:pt modelId="{85FBD74F-DE58-4507-BD44-8D9FB7C922F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</a:rPr>
            <a:t>Физкультминутки и другие оздоровительные моменты на уроке;</a:t>
          </a:r>
          <a:endParaRPr lang="ru-RU" sz="1800" dirty="0">
            <a:solidFill>
              <a:srgbClr val="002060"/>
            </a:solidFill>
          </a:endParaRPr>
        </a:p>
      </dgm:t>
    </dgm:pt>
    <dgm:pt modelId="{29E8D84A-FDFB-4057-851A-7157DE079E8B}" type="parTrans" cxnId="{4CAFEBAC-B108-476B-8CFB-0415AA8DBF51}">
      <dgm:prSet/>
      <dgm:spPr/>
      <dgm:t>
        <a:bodyPr/>
        <a:lstStyle/>
        <a:p>
          <a:endParaRPr lang="ru-RU"/>
        </a:p>
      </dgm:t>
    </dgm:pt>
    <dgm:pt modelId="{A9F8E501-E30E-48DC-8B30-FAEDA56870B4}" type="sibTrans" cxnId="{4CAFEBAC-B108-476B-8CFB-0415AA8DBF51}">
      <dgm:prSet/>
      <dgm:spPr/>
      <dgm:t>
        <a:bodyPr/>
        <a:lstStyle/>
        <a:p>
          <a:endParaRPr lang="ru-RU"/>
        </a:p>
      </dgm:t>
    </dgm:pt>
    <dgm:pt modelId="{B5FC08D0-A3B6-4B83-943A-E003DAC55C49}">
      <dgm:prSet phldrT="[Текст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Наличие на уроке  эмоциональных разрядок. Игры.</a:t>
          </a:r>
          <a:endParaRPr lang="ru-RU" sz="1800" dirty="0">
            <a:solidFill>
              <a:schemeClr val="tx1"/>
            </a:solidFill>
          </a:endParaRPr>
        </a:p>
      </dgm:t>
    </dgm:pt>
    <dgm:pt modelId="{5B93CF1F-CAE0-4D34-A74D-8F64A0CAC50C}" type="parTrans" cxnId="{79736C68-9DA7-43F5-A86A-06A2B7BBBA67}">
      <dgm:prSet/>
      <dgm:spPr/>
      <dgm:t>
        <a:bodyPr/>
        <a:lstStyle/>
        <a:p>
          <a:endParaRPr lang="ru-RU"/>
        </a:p>
      </dgm:t>
    </dgm:pt>
    <dgm:pt modelId="{32342377-376E-43B8-9F68-5BDC5F02AD8F}" type="sibTrans" cxnId="{79736C68-9DA7-43F5-A86A-06A2B7BBBA67}">
      <dgm:prSet/>
      <dgm:spPr/>
      <dgm:t>
        <a:bodyPr/>
        <a:lstStyle/>
        <a:p>
          <a:endParaRPr lang="ru-RU"/>
        </a:p>
      </dgm:t>
    </dgm:pt>
    <dgm:pt modelId="{41121D13-F232-4B12-B0E6-FA5344AF654E}" type="pres">
      <dgm:prSet presAssocID="{E9E5BE99-A374-4F99-A019-7E76AB2E4EE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6FEDC7-D183-4F1E-9C27-F9490C976353}" type="pres">
      <dgm:prSet presAssocID="{77EB852D-FD91-41DF-A6D4-5B735E077AF5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792BBD-560A-4F52-BB0E-5FECD68E6B89}" type="pres">
      <dgm:prSet presAssocID="{8B63CF90-0DD9-4B1B-B945-A8F20550DFCC}" presName="spacer" presStyleCnt="0"/>
      <dgm:spPr/>
    </dgm:pt>
    <dgm:pt modelId="{B641373D-2FFA-43C1-A4FA-5079D8B212E9}" type="pres">
      <dgm:prSet presAssocID="{A2B3C313-A9C0-431D-9076-D86B64EDD5E1}" presName="parentText" presStyleLbl="node1" presStyleIdx="1" presStyleCnt="5" custLinFactNeighborY="-100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765C39-CE04-4501-A221-D7C572B475C7}" type="pres">
      <dgm:prSet presAssocID="{4F56FB3B-F175-4891-BCFA-6F66B37362B5}" presName="spacer" presStyleCnt="0"/>
      <dgm:spPr/>
    </dgm:pt>
    <dgm:pt modelId="{3A72BAD6-9076-45AC-93F3-ADB3970DCDD4}" type="pres">
      <dgm:prSet presAssocID="{D81018B8-3FA2-4ECB-B50B-51C569D6D41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59CCCA-27D1-4ADB-A805-29A841030387}" type="pres">
      <dgm:prSet presAssocID="{1246E4D4-3753-421A-9E38-FC8CB2BDD0A2}" presName="spacer" presStyleCnt="0"/>
      <dgm:spPr/>
    </dgm:pt>
    <dgm:pt modelId="{643E9CAC-ECC2-49A5-A46E-7EAC3A437AB0}" type="pres">
      <dgm:prSet presAssocID="{85FBD74F-DE58-4507-BD44-8D9FB7C922F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AE2E8D-1D0E-4AF4-B4DD-6857C657EFD1}" type="pres">
      <dgm:prSet presAssocID="{A9F8E501-E30E-48DC-8B30-FAEDA56870B4}" presName="spacer" presStyleCnt="0"/>
      <dgm:spPr/>
    </dgm:pt>
    <dgm:pt modelId="{FBB9A398-3C55-45E0-B4BF-F2C32636A257}" type="pres">
      <dgm:prSet presAssocID="{B5FC08D0-A3B6-4B83-943A-E003DAC55C49}" presName="parentText" presStyleLbl="node1" presStyleIdx="4" presStyleCnt="5" custLinFactNeighborY="-106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A44313-869F-4D98-AB5E-DAC99DA13E0F}" type="presOf" srcId="{85FBD74F-DE58-4507-BD44-8D9FB7C922F4}" destId="{643E9CAC-ECC2-49A5-A46E-7EAC3A437AB0}" srcOrd="0" destOrd="0" presId="urn:microsoft.com/office/officeart/2005/8/layout/vList2"/>
    <dgm:cxn modelId="{2A431443-5326-4506-8B4F-945E5808DA4A}" type="presOf" srcId="{A2B3C313-A9C0-431D-9076-D86B64EDD5E1}" destId="{B641373D-2FFA-43C1-A4FA-5079D8B212E9}" srcOrd="0" destOrd="0" presId="urn:microsoft.com/office/officeart/2005/8/layout/vList2"/>
    <dgm:cxn modelId="{F2C5175D-2E7B-40D2-9FD0-8C13E0472717}" srcId="{E9E5BE99-A374-4F99-A019-7E76AB2E4EEE}" destId="{A2B3C313-A9C0-431D-9076-D86B64EDD5E1}" srcOrd="1" destOrd="0" parTransId="{06611DC2-D49D-4C39-B5A9-00BA234C71EB}" sibTransId="{4F56FB3B-F175-4891-BCFA-6F66B37362B5}"/>
    <dgm:cxn modelId="{03F8D5FF-F941-4017-A360-A77E7E24E3B0}" type="presOf" srcId="{E9E5BE99-A374-4F99-A019-7E76AB2E4EEE}" destId="{41121D13-F232-4B12-B0E6-FA5344AF654E}" srcOrd="0" destOrd="0" presId="urn:microsoft.com/office/officeart/2005/8/layout/vList2"/>
    <dgm:cxn modelId="{46CF88AE-9252-4E81-8C69-A9DCB2135C52}" srcId="{E9E5BE99-A374-4F99-A019-7E76AB2E4EEE}" destId="{77EB852D-FD91-41DF-A6D4-5B735E077AF5}" srcOrd="0" destOrd="0" parTransId="{C4B7766E-D177-4D30-A41E-6E1893A145D6}" sibTransId="{8B63CF90-0DD9-4B1B-B945-A8F20550DFCC}"/>
    <dgm:cxn modelId="{79736C68-9DA7-43F5-A86A-06A2B7BBBA67}" srcId="{E9E5BE99-A374-4F99-A019-7E76AB2E4EEE}" destId="{B5FC08D0-A3B6-4B83-943A-E003DAC55C49}" srcOrd="4" destOrd="0" parTransId="{5B93CF1F-CAE0-4D34-A74D-8F64A0CAC50C}" sibTransId="{32342377-376E-43B8-9F68-5BDC5F02AD8F}"/>
    <dgm:cxn modelId="{8DA3A0AD-B2B2-49DB-9C18-E4BB2B5F5AA2}" type="presOf" srcId="{D81018B8-3FA2-4ECB-B50B-51C569D6D413}" destId="{3A72BAD6-9076-45AC-93F3-ADB3970DCDD4}" srcOrd="0" destOrd="0" presId="urn:microsoft.com/office/officeart/2005/8/layout/vList2"/>
    <dgm:cxn modelId="{4CAFEBAC-B108-476B-8CFB-0415AA8DBF51}" srcId="{E9E5BE99-A374-4F99-A019-7E76AB2E4EEE}" destId="{85FBD74F-DE58-4507-BD44-8D9FB7C922F4}" srcOrd="3" destOrd="0" parTransId="{29E8D84A-FDFB-4057-851A-7157DE079E8B}" sibTransId="{A9F8E501-E30E-48DC-8B30-FAEDA56870B4}"/>
    <dgm:cxn modelId="{AB81BFE0-58E7-4DDE-B9AC-57ECE847FAF2}" type="presOf" srcId="{77EB852D-FD91-41DF-A6D4-5B735E077AF5}" destId="{3B6FEDC7-D183-4F1E-9C27-F9490C976353}" srcOrd="0" destOrd="0" presId="urn:microsoft.com/office/officeart/2005/8/layout/vList2"/>
    <dgm:cxn modelId="{3FDAE8AB-C32C-4A6C-8CE4-503E1417B588}" srcId="{E9E5BE99-A374-4F99-A019-7E76AB2E4EEE}" destId="{D81018B8-3FA2-4ECB-B50B-51C569D6D413}" srcOrd="2" destOrd="0" parTransId="{FF2BC271-CF0E-40FE-91D9-BBC5BD3E4222}" sibTransId="{1246E4D4-3753-421A-9E38-FC8CB2BDD0A2}"/>
    <dgm:cxn modelId="{69A712E6-F064-467A-83B3-135D5C0929F3}" type="presOf" srcId="{B5FC08D0-A3B6-4B83-943A-E003DAC55C49}" destId="{FBB9A398-3C55-45E0-B4BF-F2C32636A257}" srcOrd="0" destOrd="0" presId="urn:microsoft.com/office/officeart/2005/8/layout/vList2"/>
    <dgm:cxn modelId="{CA016E78-71A1-4052-A426-9A637F65C000}" type="presParOf" srcId="{41121D13-F232-4B12-B0E6-FA5344AF654E}" destId="{3B6FEDC7-D183-4F1E-9C27-F9490C976353}" srcOrd="0" destOrd="0" presId="urn:microsoft.com/office/officeart/2005/8/layout/vList2"/>
    <dgm:cxn modelId="{D42010F0-EB98-442D-9F1C-05D8B08A232C}" type="presParOf" srcId="{41121D13-F232-4B12-B0E6-FA5344AF654E}" destId="{44792BBD-560A-4F52-BB0E-5FECD68E6B89}" srcOrd="1" destOrd="0" presId="urn:microsoft.com/office/officeart/2005/8/layout/vList2"/>
    <dgm:cxn modelId="{70744529-8206-4BB1-8219-6E25B4F8EF6E}" type="presParOf" srcId="{41121D13-F232-4B12-B0E6-FA5344AF654E}" destId="{B641373D-2FFA-43C1-A4FA-5079D8B212E9}" srcOrd="2" destOrd="0" presId="urn:microsoft.com/office/officeart/2005/8/layout/vList2"/>
    <dgm:cxn modelId="{6A4F1187-F686-4CBB-9B1A-B17460FD3FB7}" type="presParOf" srcId="{41121D13-F232-4B12-B0E6-FA5344AF654E}" destId="{D3765C39-CE04-4501-A221-D7C572B475C7}" srcOrd="3" destOrd="0" presId="urn:microsoft.com/office/officeart/2005/8/layout/vList2"/>
    <dgm:cxn modelId="{0DEEE87E-1E77-46C5-A614-619D61C9CB3A}" type="presParOf" srcId="{41121D13-F232-4B12-B0E6-FA5344AF654E}" destId="{3A72BAD6-9076-45AC-93F3-ADB3970DCDD4}" srcOrd="4" destOrd="0" presId="urn:microsoft.com/office/officeart/2005/8/layout/vList2"/>
    <dgm:cxn modelId="{FE0585A7-8960-456D-846B-9214E6BEAFF8}" type="presParOf" srcId="{41121D13-F232-4B12-B0E6-FA5344AF654E}" destId="{D959CCCA-27D1-4ADB-A805-29A841030387}" srcOrd="5" destOrd="0" presId="urn:microsoft.com/office/officeart/2005/8/layout/vList2"/>
    <dgm:cxn modelId="{58E1F0E5-DAEE-44AC-995F-5C1DB870ED11}" type="presParOf" srcId="{41121D13-F232-4B12-B0E6-FA5344AF654E}" destId="{643E9CAC-ECC2-49A5-A46E-7EAC3A437AB0}" srcOrd="6" destOrd="0" presId="urn:microsoft.com/office/officeart/2005/8/layout/vList2"/>
    <dgm:cxn modelId="{95365368-D973-4165-A258-E7096F403407}" type="presParOf" srcId="{41121D13-F232-4B12-B0E6-FA5344AF654E}" destId="{C7AE2E8D-1D0E-4AF4-B4DD-6857C657EFD1}" srcOrd="7" destOrd="0" presId="urn:microsoft.com/office/officeart/2005/8/layout/vList2"/>
    <dgm:cxn modelId="{EA8DF6B1-94F7-4DBE-B536-37B2D08B659F}" type="presParOf" srcId="{41121D13-F232-4B12-B0E6-FA5344AF654E}" destId="{FBB9A398-3C55-45E0-B4BF-F2C32636A257}" srcOrd="8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EC5F8-E467-4F2E-93A8-05E52D9C68F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C8EE6-759A-49D6-B323-6B28EE4B6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C8EE6-759A-49D6-B323-6B28EE4B60E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CD71-F9FE-49A2-9105-A1708B48F60B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E640-D0F9-448E-B0E5-E956DFB16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CD71-F9FE-49A2-9105-A1708B48F60B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E640-D0F9-448E-B0E5-E956DFB16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CD71-F9FE-49A2-9105-A1708B48F60B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E640-D0F9-448E-B0E5-E956DFB16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CD71-F9FE-49A2-9105-A1708B48F60B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E640-D0F9-448E-B0E5-E956DFB16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CD71-F9FE-49A2-9105-A1708B48F60B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E640-D0F9-448E-B0E5-E956DFB16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CD71-F9FE-49A2-9105-A1708B48F60B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E640-D0F9-448E-B0E5-E956DFB16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CD71-F9FE-49A2-9105-A1708B48F60B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E640-D0F9-448E-B0E5-E956DFB16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CD71-F9FE-49A2-9105-A1708B48F60B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E640-D0F9-448E-B0E5-E956DFB16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CD71-F9FE-49A2-9105-A1708B48F60B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E640-D0F9-448E-B0E5-E956DFB16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CD71-F9FE-49A2-9105-A1708B48F60B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E640-D0F9-448E-B0E5-E956DFB16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CD71-F9FE-49A2-9105-A1708B48F60B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E640-D0F9-448E-B0E5-E956DFB16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ECD71-F9FE-49A2-9105-A1708B48F60B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6E640-D0F9-448E-B0E5-E956DFB16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Здоровьесбережение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как основной критерий выбора педагогической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технологии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5300e43e27db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402310"/>
            <a:ext cx="4786346" cy="3351629"/>
          </a:xfrm>
          <a:ln w="762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642918"/>
            <a:ext cx="7715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Таким </a:t>
            </a: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образом, использование </a:t>
            </a:r>
            <a:r>
              <a:rPr lang="ru-RU" sz="2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здоровьесберегающих</a:t>
            </a: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технологий играет большую роль в жизни каждого школьника</a:t>
            </a: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 </a:t>
            </a: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позволяет легче и успешнее овладеть необходимыми знаниями на уроке, </a:t>
            </a: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преодолеть </a:t>
            </a: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трудности, позволяет достичь цели и решить задачи обучения иностранному </a:t>
            </a: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языку.</a:t>
            </a:r>
            <a:endParaRPr lang="ru-RU" sz="2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G:\Здоровьесбережение. Курсы\fiz_min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3071810"/>
            <a:ext cx="4500594" cy="35719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000364" y="2071678"/>
            <a:ext cx="31736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Выводы: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8926" y="428604"/>
            <a:ext cx="3524694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Спасибо за внимание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2243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43767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000364" y="3143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152764" y="32956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2050" name="Picture 2" descr="G:\Здоровьесбережение. Курсы\s3img_12500281_14393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357298"/>
            <a:ext cx="5572163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3951_130038321196511370975_Origin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2" y="4672008"/>
            <a:ext cx="2857488" cy="21859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28926" y="571480"/>
            <a:ext cx="3215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Цели и задачи разработки: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1500174"/>
            <a:ext cx="185738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Цели:</a:t>
            </a:r>
            <a:endParaRPr lang="ru-RU" dirty="0"/>
          </a:p>
        </p:txBody>
      </p:sp>
      <p:sp>
        <p:nvSpPr>
          <p:cNvPr id="13" name="Вертикальный свиток 12"/>
          <p:cNvSpPr/>
          <p:nvPr/>
        </p:nvSpPr>
        <p:spPr>
          <a:xfrm>
            <a:off x="2786050" y="1214422"/>
            <a:ext cx="3857652" cy="5214974"/>
          </a:xfrm>
          <a:prstGeom prst="vertic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ysClr val="windowText" lastClr="000000"/>
                </a:solidFill>
              </a:rPr>
              <a:t>- показать значимость сохранения и укрепления здоровья учащихся</a:t>
            </a:r>
          </a:p>
          <a:p>
            <a:r>
              <a:rPr lang="ru-RU" dirty="0" smtClean="0">
                <a:solidFill>
                  <a:sysClr val="windowText" lastClr="000000"/>
                </a:solidFill>
              </a:rPr>
              <a:t> за период обучения в школе;</a:t>
            </a:r>
          </a:p>
          <a:p>
            <a:r>
              <a:rPr lang="ru-RU" dirty="0" smtClean="0">
                <a:solidFill>
                  <a:sysClr val="windowText" lastClr="000000"/>
                </a:solidFill>
              </a:rPr>
              <a:t>- создание качественной </a:t>
            </a:r>
            <a:r>
              <a:rPr lang="ru-RU" dirty="0" err="1" smtClean="0">
                <a:solidFill>
                  <a:sysClr val="windowText" lastClr="000000"/>
                </a:solidFill>
              </a:rPr>
              <a:t>здоровьесберегающей</a:t>
            </a:r>
            <a:r>
              <a:rPr lang="ru-RU" dirty="0" smtClean="0">
                <a:solidFill>
                  <a:sysClr val="windowText" lastClr="000000"/>
                </a:solidFill>
              </a:rPr>
              <a:t> </a:t>
            </a:r>
            <a:r>
              <a:rPr lang="ru-RU" dirty="0" err="1" smtClean="0">
                <a:solidFill>
                  <a:sysClr val="windowText" lastClr="000000"/>
                </a:solidFill>
              </a:rPr>
              <a:t>внутришкольной</a:t>
            </a:r>
            <a:r>
              <a:rPr lang="ru-RU" dirty="0" smtClean="0">
                <a:solidFill>
                  <a:sysClr val="windowText" lastClr="000000"/>
                </a:solidFill>
              </a:rPr>
              <a:t> среды;</a:t>
            </a:r>
          </a:p>
          <a:p>
            <a:r>
              <a:rPr lang="ru-RU" dirty="0" smtClean="0">
                <a:solidFill>
                  <a:sysClr val="windowText" lastClr="000000"/>
                </a:solidFill>
              </a:rPr>
              <a:t>- обеспечить высокую работоспособность учащихся на уроках английского языка;</a:t>
            </a:r>
          </a:p>
          <a:p>
            <a:r>
              <a:rPr lang="ru-RU" dirty="0" smtClean="0">
                <a:solidFill>
                  <a:sysClr val="windowText" lastClr="000000"/>
                </a:solidFill>
              </a:rPr>
              <a:t>- повышение общего профессионального уровня учителя.</a:t>
            </a:r>
          </a:p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85786" y="4071942"/>
            <a:ext cx="185738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Задачи:</a:t>
            </a:r>
            <a:endParaRPr lang="ru-RU" dirty="0"/>
          </a:p>
        </p:txBody>
      </p:sp>
      <p:sp>
        <p:nvSpPr>
          <p:cNvPr id="16" name="Вертикальный свиток 15"/>
          <p:cNvSpPr/>
          <p:nvPr/>
        </p:nvSpPr>
        <p:spPr>
          <a:xfrm>
            <a:off x="2285984" y="1071546"/>
            <a:ext cx="5000660" cy="5500726"/>
          </a:xfrm>
          <a:prstGeom prst="verticalScroll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- </a:t>
            </a:r>
            <a:r>
              <a:rPr lang="ru-RU" dirty="0" smtClean="0">
                <a:solidFill>
                  <a:schemeClr val="tx1"/>
                </a:solidFill>
              </a:rPr>
              <a:t>научиться анализировать педагогическую ситуацию в условиях новой парадигмы образования;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овладение методиками и методами современных </a:t>
            </a:r>
            <a:r>
              <a:rPr lang="ru-RU" dirty="0" err="1" smtClean="0">
                <a:solidFill>
                  <a:schemeClr val="tx1"/>
                </a:solidFill>
              </a:rPr>
              <a:t>здоровьесберегающих</a:t>
            </a:r>
            <a:r>
              <a:rPr lang="ru-RU" dirty="0" smtClean="0">
                <a:solidFill>
                  <a:schemeClr val="tx1"/>
                </a:solidFill>
              </a:rPr>
              <a:t> технологий;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-</a:t>
            </a:r>
            <a:r>
              <a:rPr lang="ru-RU" dirty="0" smtClean="0">
                <a:solidFill>
                  <a:schemeClr val="tx1"/>
                </a:solidFill>
              </a:rPr>
              <a:t> формирование у учащихся «психологии» здоровья, мотивации к учёбе, правильного образа жизни;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-</a:t>
            </a:r>
            <a:r>
              <a:rPr lang="ru-RU" dirty="0" smtClean="0">
                <a:solidFill>
                  <a:schemeClr val="tx1"/>
                </a:solidFill>
              </a:rPr>
              <a:t> изучение и внедрение составных компонентов здорового образа жизни, принципов и правил </a:t>
            </a:r>
            <a:r>
              <a:rPr lang="ru-RU" dirty="0" err="1" smtClean="0">
                <a:solidFill>
                  <a:schemeClr val="tx1"/>
                </a:solidFill>
              </a:rPr>
              <a:t>здоровьесберегающего</a:t>
            </a:r>
            <a:r>
              <a:rPr lang="ru-RU" dirty="0" smtClean="0">
                <a:solidFill>
                  <a:schemeClr val="tx1"/>
                </a:solidFill>
              </a:rPr>
              <a:t> и </a:t>
            </a:r>
            <a:r>
              <a:rPr lang="ru-RU" dirty="0" err="1" smtClean="0">
                <a:solidFill>
                  <a:schemeClr val="tx1"/>
                </a:solidFill>
              </a:rPr>
              <a:t>здоровьеразвивающего</a:t>
            </a:r>
            <a:r>
              <a:rPr lang="ru-RU" dirty="0" smtClean="0">
                <a:solidFill>
                  <a:schemeClr val="tx1"/>
                </a:solidFill>
              </a:rPr>
              <a:t> поведения и деятельности;</a:t>
            </a:r>
          </a:p>
          <a:p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329642" cy="1203348"/>
          </a:xfrm>
        </p:spPr>
        <p:txBody>
          <a:bodyPr>
            <a:noAutofit/>
          </a:bodyPr>
          <a:lstStyle/>
          <a:p>
            <a:r>
              <a:rPr lang="ru-RU" dirty="0" err="1" smtClean="0">
                <a:solidFill>
                  <a:srgbClr val="00B050"/>
                </a:solidFill>
              </a:rPr>
              <a:t>Здоровьесберегающие</a:t>
            </a:r>
            <a:r>
              <a:rPr lang="ru-RU" dirty="0" smtClean="0">
                <a:solidFill>
                  <a:srgbClr val="00B050"/>
                </a:solidFill>
              </a:rPr>
              <a:t> технологии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686800" cy="4554551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bg2">
                    <a:lumMod val="25000"/>
                  </a:schemeClr>
                </a:solidFill>
              </a:rPr>
              <a:t>технологии, обеспечивающие гигиенически оптимальные условия образовательного процесса;</a:t>
            </a:r>
          </a:p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Технологии оптимальной организации учебного процесса и физической активизации школьников;</a:t>
            </a:r>
          </a:p>
          <a:p>
            <a:r>
              <a:rPr lang="ru-RU" sz="2800" i="1" dirty="0" smtClean="0">
                <a:solidFill>
                  <a:schemeClr val="accent2"/>
                </a:solidFill>
              </a:rPr>
              <a:t>Разнообразные психолого-педагогические технологии, используемые на уроках и во время внеурочной деятельности</a:t>
            </a:r>
            <a:r>
              <a:rPr lang="ru-RU" i="1" dirty="0" smtClean="0">
                <a:solidFill>
                  <a:schemeClr val="accent2"/>
                </a:solidFill>
              </a:rPr>
              <a:t>.</a:t>
            </a:r>
            <a:endParaRPr lang="ru-RU" i="1" dirty="0">
              <a:solidFill>
                <a:schemeClr val="accent2"/>
              </a:solidFill>
            </a:endParaRPr>
          </a:p>
        </p:txBody>
      </p:sp>
      <p:pic>
        <p:nvPicPr>
          <p:cNvPr id="19458" name="Picture 2" descr="G:\Здоровьесбережение. Курсы\136143446183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857760"/>
            <a:ext cx="2786082" cy="200024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Обеспечение гигиенически оптимальных условий процесса.</a:t>
            </a:r>
            <a:endParaRPr lang="ru-RU" dirty="0"/>
          </a:p>
        </p:txBody>
      </p:sp>
      <p:pic>
        <p:nvPicPr>
          <p:cNvPr id="4098" name="Picture 2" descr="G:\Здоровьесбережение. Курсы\dreamstime_xxl_87760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095478"/>
            <a:ext cx="5072098" cy="338139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071935" y="2571744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929190" y="278605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143372" y="52149716"/>
          <a:ext cx="2415662" cy="56921788"/>
        </p:xfrm>
        <a:graphic>
          <a:graphicData uri="http://schemas.openxmlformats.org/drawingml/2006/table">
            <a:tbl>
              <a:tblPr/>
              <a:tblGrid>
                <a:gridCol w="1004470"/>
                <a:gridCol w="1411192"/>
              </a:tblGrid>
              <a:tr h="809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Критерии </a:t>
                      </a:r>
                      <a:r>
                        <a:rPr lang="ru-RU" sz="5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здоровьесбережения</a:t>
                      </a: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Характеристика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Обстановка и гигиенические условия в классе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Температура и свежесть воздуха, освещение класса и доски, монотонные неприятные звуковые раздражители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видов учебной деятельности	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Виды учебной деятельности: опрос, письмо, чтение, слушание, рассказ, ответы на вопросы, решение примеров, рассматривание, списывание и т. д.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Средняя продолжительность и частота чередования видов деятельности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видов преподавания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Чередование видов преподавания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Виды преподавания: словесный, наглядный, самостоятельная работа, аудиовизуальный, практическая работа, самостоятельная работа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3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Наличие и место методов, способствующих активизации познавательной деятельности	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Метод свободного выбора (свободная беседа, выбор способа действия, свобода творчества).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Активные методы (ученик в роли: учителя, исследователя, деловая игра, дискуссия). Методы, направленные на самопознание и развитие (интеллекта, эмоций, общения, самооценки,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взаимооценки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Место и длительность применения ТСО	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Умение учителя использовать ТСО как средство для дискуссии, беседы, обсуждения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Поза учащегося, чередование позы	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Правильная посадка ученика, смена видов деятельности требует смены позы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Наличие, место, содержание и продолжительность на уроке моментов оздоровления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Физкультминутки, динамические паузы, дыхательная гимнастика, гимнастика для глаз, массаж активных точек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5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Наличие мотивации деятельности учащихся на уроке	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Внешняя мотивация: оценка, похвала,  поддержка, соревновательный момент. Стимуляция внутренней мотивации: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стремление больше узнать, радость от активности, интерес к изучаемому материалу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Психологический климат на уроке	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Взаимоотношения на уроке: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А) </a:t>
                      </a:r>
                      <a:r>
                        <a:rPr lang="ru-RU" sz="1800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учитель — ученик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комфорт—  напряжение, 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сотрудничество —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авторитарность,учет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возрастных особенностей);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б)ученик — </a:t>
                      </a:r>
                      <a:r>
                        <a:rPr lang="ru-RU" sz="1800" u="sng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ученик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сотрудничество — соперничество, дружелюбие — враждебность,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активность — пассивность, заинтересованность — безразличие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Эмоциональные разрядки на уроке	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Шутка, улыбка, юмористическая или поучительная картинка, поговорка, афоризм, музыкальная минутка, четверостишие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Момент наступления утомления и снижения учебной активности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Определяется в ходе наблюдения по возрастанию двигательных или пассивных отвлечений в процессе учебной деятельности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 окончания урока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214282" y="17716600"/>
          <a:ext cx="8072494" cy="3388335"/>
        </p:xfrm>
        <a:graphic>
          <a:graphicData uri="http://schemas.openxmlformats.org/drawingml/2006/table">
            <a:tbl>
              <a:tblPr/>
              <a:tblGrid>
                <a:gridCol w="2071702"/>
                <a:gridCol w="6000792"/>
              </a:tblGrid>
              <a:tr h="991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0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3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47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85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47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47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85720" y="285729"/>
          <a:ext cx="8572560" cy="6219474"/>
        </p:xfrm>
        <a:graphic>
          <a:graphicData uri="http://schemas.openxmlformats.org/drawingml/2006/table">
            <a:tbl>
              <a:tblPr/>
              <a:tblGrid>
                <a:gridCol w="2200038"/>
                <a:gridCol w="6372522"/>
              </a:tblGrid>
              <a:tr h="3739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Критерии </a:t>
                      </a:r>
                      <a:r>
                        <a:rPr lang="ru-RU" sz="15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здоровьесбережения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Характеристика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9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Обстановка и гигиенические условия в классе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Температура и свежесть воздуха, освещение класса и доски, монотонные неприятные звуковые раздражители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9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видов учебной деятельности	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Виды учебной деятельности: опрос, письмо, чтение, слушание, рассказ, ответы на вопросы, решение примеров, рассматривание, списывание и т. д.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9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видов преподавания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Чередование видов преподавания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Виды преподавания: словесный, наглядный, самостоятельная работа, аудиовизуальный, практическая работа, самостоятельная работа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0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Наличие и место методов, способствующих активизации познавательной </a:t>
                      </a: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Метод свободного выбора (свободная беседа, выбор способа действия, свобода творчества).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Активные методы (ученик в роли: учителя, исследователя, деловая игра, дискуссия). Методы, направленные на самопознание и развитие (интеллекта, эмоций, общения, самооценки, </a:t>
                      </a: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взаимооценки</a:t>
                      </a: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9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Место и длительность применения ТСО	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Умение учителя использовать ТСО как средство для дискуссии, беседы, обсуждения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9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Поза учащегося, чередование позы	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Правильная посадка ученика, смена видов деятельности требует смены позы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9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Эмоциональные разрядки на уроке	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Шутка, улыбка, юмористическая или поучительная картинка, поговорка, афоризм, музыкальная минутка, четверостишие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82" marR="2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Технологии оптимальной организации учебного процесса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5643570" cy="50006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Разнообразные психолого-педагогические технологии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Рисунок 4" descr="i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0159" r="10159"/>
          <a:stretch>
            <a:fillRect/>
          </a:stretch>
        </p:blipFill>
        <p:spPr>
          <a:xfrm>
            <a:off x="6000760" y="1"/>
            <a:ext cx="3143240" cy="2143116"/>
          </a:xfrm>
        </p:spPr>
      </p:pic>
      <p:sp>
        <p:nvSpPr>
          <p:cNvPr id="6" name="TextBox 5"/>
          <p:cNvSpPr txBox="1"/>
          <p:nvPr/>
        </p:nvSpPr>
        <p:spPr>
          <a:xfrm>
            <a:off x="714348" y="1285860"/>
            <a:ext cx="564360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Использование проблемных творческих заданий;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555A0E"/>
                </a:solidFill>
              </a:rPr>
              <a:t>Стимулирование учеников к выбору и самостоятельному использованию разных способов выполнения заданий;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FF0000"/>
                </a:solidFill>
              </a:rPr>
              <a:t>Выдача заданий, развивающих воображение;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B050"/>
                </a:solidFill>
              </a:rPr>
              <a:t>Рефлексия. Обсуждение того, что получилось: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6"/>
                </a:solidFill>
              </a:rPr>
              <a:t>Активизация и развитие инициативы школьников: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Использование на уроках видеоматериалов, средств ИКТ;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7030A0"/>
                </a:solidFill>
              </a:rPr>
              <a:t>Индивидуальный и дифференцированный подход 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Корректность и объективность оценки: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Создание ситуаций успеха для учащихся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B050"/>
                </a:solidFill>
              </a:rPr>
              <a:t>Избегание  отрицательных эмоций в собственном поведении и поведении учащихся.</a:t>
            </a:r>
            <a:endParaRPr lang="ru-RU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361555" y="357167"/>
            <a:ext cx="592522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Использование </a:t>
            </a:r>
            <a:r>
              <a:rPr lang="ru-RU" sz="24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здоровьесберегающих</a:t>
            </a:r>
            <a:r>
              <a:rPr lang="ru-RU" sz="24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технологий на уроках английского языка.</a:t>
            </a:r>
            <a:endParaRPr lang="ru-RU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0100" y="1142984"/>
            <a:ext cx="7572428" cy="1323439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800100" lvl="1" indent="-342900"/>
            <a:r>
              <a:rPr lang="ru-RU" sz="2000" dirty="0" smtClean="0"/>
              <a:t>Главной задачей учителя должно стать обеспечение максимально благоприятной и комфортной обстановки и создание у детей  положительной эмоциональной настроенности на уроке</a:t>
            </a:r>
            <a:endParaRPr lang="ru-RU" sz="2000" dirty="0">
              <a:ln>
                <a:solidFill>
                  <a:srgbClr val="00B0F0"/>
                </a:solidFill>
              </a:ln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14546" y="2571744"/>
            <a:ext cx="5357850" cy="36933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Педагогу необходимо учитывать: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31" name="Схема 30"/>
          <p:cNvGraphicFramePr/>
          <p:nvPr/>
        </p:nvGraphicFramePr>
        <p:xfrm>
          <a:off x="714348" y="3071810"/>
          <a:ext cx="7858180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 animBg="1"/>
      <p:bldP spid="21" grpId="0" animBg="1"/>
      <p:bldGraphic spid="31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Физкультурные минутки как вид релаксации на уроке</a:t>
            </a:r>
            <a:endParaRPr lang="ru-RU" sz="24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Содержимое 3" descr="4.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7" y="1500174"/>
            <a:ext cx="6143683" cy="3714776"/>
          </a:xfrm>
        </p:spPr>
      </p:pic>
      <p:sp>
        <p:nvSpPr>
          <p:cNvPr id="11" name="TextBox 10"/>
          <p:cNvSpPr txBox="1"/>
          <p:nvPr/>
        </p:nvSpPr>
        <p:spPr>
          <a:xfrm>
            <a:off x="6286512" y="18573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1473" y="1500174"/>
            <a:ext cx="8072494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Требования к организации и проведению физкультминуток</a:t>
            </a:r>
            <a:r>
              <a:rPr lang="ru-RU" sz="2400" dirty="0" smtClean="0">
                <a:solidFill>
                  <a:srgbClr val="FFFF00"/>
                </a:solidFill>
              </a:rPr>
              <a:t>.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1071537" y="2428868"/>
            <a:ext cx="7215238" cy="286232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§"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Физиологически обоснованное время для проведения физкультминутки 15-20-я минута урока;</a:t>
            </a:r>
          </a:p>
          <a:p>
            <a:pPr lvl="1">
              <a:buFont typeface="Wingdings" pitchFamily="2" charset="2"/>
              <a:buChar char="§"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Длительность физкультминутки составляет 1-5 минут. Каждая физкультминутка включает комплекс из 3-4 специально подобранных упражнений, повторяемых 4-6 раз;</a:t>
            </a:r>
          </a:p>
          <a:p>
            <a:pPr lvl="1">
              <a:buFont typeface="Wingdings" pitchFamily="2" charset="2"/>
              <a:buChar char="§"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Комплексы должны подбираться в зависимости от вида урока и его содержания;</a:t>
            </a:r>
          </a:p>
          <a:p>
            <a:pPr lvl="1">
              <a:buFont typeface="Wingdings" pitchFamily="2" charset="2"/>
              <a:buChar char="§"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Физкультминутки должны проводиться на начальном этапе утомления.</a:t>
            </a:r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 algn="ctr">
              <a:buFont typeface="Wingdings" pitchFamily="2" charset="2"/>
              <a:buChar char="§"/>
            </a:pP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7" y="5500702"/>
            <a:ext cx="8501121" cy="13234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На уроках английского языка данная задача хорошо решается с помощью песен и рифмовок.</a:t>
            </a:r>
          </a:p>
          <a:p>
            <a:pPr algn="ctr"/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На их основе проводится профилактика нарушений осанки и зрения, активируется внимание, память, умственная работоспособность.</a:t>
            </a:r>
            <a:endParaRPr lang="ru-RU" sz="2000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3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7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0"/>
            <a:ext cx="6400816" cy="57148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Здоровье учителя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1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57818" y="1142985"/>
            <a:ext cx="3500462" cy="2214578"/>
          </a:xfrm>
        </p:spPr>
      </p:pic>
      <p:sp>
        <p:nvSpPr>
          <p:cNvPr id="5" name="TextBox 4"/>
          <p:cNvSpPr txBox="1"/>
          <p:nvPr/>
        </p:nvSpPr>
        <p:spPr>
          <a:xfrm>
            <a:off x="214282" y="1214422"/>
            <a:ext cx="5214974" cy="50783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Лечебно-оздоровительные упражнения:</a:t>
            </a:r>
          </a:p>
          <a:p>
            <a:pPr lvl="1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упражнения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для позвоночника</a:t>
            </a:r>
          </a:p>
          <a:p>
            <a:pPr lvl="1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упражнения для осанки</a:t>
            </a:r>
          </a:p>
          <a:p>
            <a:pPr lvl="1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упражнения для шейного отдела позвоночника</a:t>
            </a:r>
          </a:p>
          <a:p>
            <a:pPr lvl="0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Следить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за своим физическим здоровьем:</a:t>
            </a:r>
          </a:p>
          <a:p>
            <a:pPr lvl="1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полноценное питание</a:t>
            </a:r>
          </a:p>
          <a:p>
            <a:pPr lvl="1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достаточный сон</a:t>
            </a:r>
          </a:p>
          <a:p>
            <a:pPr lvl="1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соблюдение правил личной гигиены</a:t>
            </a:r>
          </a:p>
          <a:p>
            <a:pPr lvl="1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режим труда и отдыха</a:t>
            </a:r>
          </a:p>
          <a:p>
            <a:pPr lvl="1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занятия спортом</a:t>
            </a:r>
          </a:p>
          <a:p>
            <a:pPr lvl="0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Соблюдать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психоэмоциональное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равновесие:</a:t>
            </a:r>
          </a:p>
          <a:p>
            <a:pPr lvl="1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позитивное мышление</a:t>
            </a:r>
          </a:p>
          <a:p>
            <a:pPr lvl="1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оптимизм</a:t>
            </a:r>
          </a:p>
          <a:p>
            <a:pPr lvl="1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управление эмоциями</a:t>
            </a:r>
          </a:p>
          <a:p>
            <a:pPr lvl="1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доброжелательное отношение к людям</a:t>
            </a:r>
          </a:p>
          <a:p>
            <a:pPr lvl="1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любовь к себе</a:t>
            </a:r>
          </a:p>
          <a:p>
            <a:pPr>
              <a:buFont typeface="Wingdings" pitchFamily="2" charset="2"/>
              <a:buChar char="q"/>
            </a:pP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642918"/>
            <a:ext cx="739151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Для сохранения и поддержки здоровья педагога необходимо применять: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1050</Words>
  <Application>Microsoft Office PowerPoint</Application>
  <PresentationFormat>Экран (4:3)</PresentationFormat>
  <Paragraphs>139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Здоровьесбережение как основной критерий выбора педагогической технологии</vt:lpstr>
      <vt:lpstr>Слайд 2</vt:lpstr>
      <vt:lpstr>Здоровьесберегающие технологии</vt:lpstr>
      <vt:lpstr>Обеспечение гигиенически оптимальных условий процесса.</vt:lpstr>
      <vt:lpstr>Технологии оптимальной организации учебного процесса.</vt:lpstr>
      <vt:lpstr>Разнообразные психолого-педагогические технологии</vt:lpstr>
      <vt:lpstr>Слайд 7</vt:lpstr>
      <vt:lpstr>Физкультурные минутки как вид релаксации на уроке</vt:lpstr>
      <vt:lpstr>Здоровье учителя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Здоровьесбережение как основной критерий выбора педагогической технологи</dc:title>
  <dc:creator>Мама</dc:creator>
  <cp:lastModifiedBy>Мама</cp:lastModifiedBy>
  <cp:revision>75</cp:revision>
  <dcterms:created xsi:type="dcterms:W3CDTF">2014-12-13T14:14:42Z</dcterms:created>
  <dcterms:modified xsi:type="dcterms:W3CDTF">2014-12-21T10:59:20Z</dcterms:modified>
</cp:coreProperties>
</file>