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7A7C1-5983-476F-BFD7-387B584EB0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93952-A95D-4B52-B0F3-3744A6B5F99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Источники финансирования бизнеса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080D2720-826D-4BE6-841E-9BB3821A6753}" type="parTrans" cxnId="{90CCF49F-0C40-427F-B2A1-9D9D7F43355E}">
      <dgm:prSet/>
      <dgm:spPr/>
      <dgm:t>
        <a:bodyPr/>
        <a:lstStyle/>
        <a:p>
          <a:endParaRPr lang="ru-RU"/>
        </a:p>
      </dgm:t>
    </dgm:pt>
    <dgm:pt modelId="{CB1C201A-2D12-4017-81C5-6BA9849C6561}" type="sibTrans" cxnId="{90CCF49F-0C40-427F-B2A1-9D9D7F43355E}">
      <dgm:prSet/>
      <dgm:spPr/>
      <dgm:t>
        <a:bodyPr/>
        <a:lstStyle/>
        <a:p>
          <a:endParaRPr lang="ru-RU"/>
        </a:p>
      </dgm:t>
    </dgm:pt>
    <dgm:pt modelId="{B37F6095-1092-437F-9C96-01D60D1D8AC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Банковское</a:t>
          </a:r>
          <a:r>
            <a:rPr lang="ru-RU" sz="4000" dirty="0" smtClean="0">
              <a:solidFill>
                <a:schemeClr val="tx1"/>
              </a:solidFill>
            </a:rPr>
            <a:t> </a:t>
          </a:r>
          <a:r>
            <a:rPr lang="ru-RU" sz="3200" b="1" dirty="0" smtClean="0">
              <a:solidFill>
                <a:schemeClr val="tx1"/>
              </a:solidFill>
            </a:rPr>
            <a:t>кредитование</a:t>
          </a:r>
          <a:endParaRPr lang="ru-RU" sz="3200" b="1" dirty="0">
            <a:solidFill>
              <a:schemeClr val="tx1"/>
            </a:solidFill>
          </a:endParaRPr>
        </a:p>
      </dgm:t>
    </dgm:pt>
    <dgm:pt modelId="{AF6AE294-ED66-4F7E-89C1-1A633A91D5F8}" type="parTrans" cxnId="{852ED830-F7E7-4354-A3BC-3755E33AA68A}">
      <dgm:prSet/>
      <dgm:spPr/>
      <dgm:t>
        <a:bodyPr/>
        <a:lstStyle/>
        <a:p>
          <a:endParaRPr lang="ru-RU"/>
        </a:p>
      </dgm:t>
    </dgm:pt>
    <dgm:pt modelId="{D3356A68-18FB-4422-9F68-9A8588A4F8D2}" type="sibTrans" cxnId="{852ED830-F7E7-4354-A3BC-3755E33AA68A}">
      <dgm:prSet/>
      <dgm:spPr/>
      <dgm:t>
        <a:bodyPr/>
        <a:lstStyle/>
        <a:p>
          <a:endParaRPr lang="ru-RU"/>
        </a:p>
      </dgm:t>
    </dgm:pt>
    <dgm:pt modelId="{75428F83-AC20-4106-A121-69BD1203756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Внешний </a:t>
          </a:r>
          <a:r>
            <a:rPr lang="ru-RU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E542E4-6D3D-4D31-A842-42D7B4460262}" type="parTrans" cxnId="{4464627E-10E3-4A10-BBD7-46CB415FE4DC}">
      <dgm:prSet/>
      <dgm:spPr/>
      <dgm:t>
        <a:bodyPr/>
        <a:lstStyle/>
        <a:p>
          <a:endParaRPr lang="ru-RU"/>
        </a:p>
      </dgm:t>
    </dgm:pt>
    <dgm:pt modelId="{FF27B26B-BE8A-4991-89CE-27704C14C23D}" type="sibTrans" cxnId="{4464627E-10E3-4A10-BBD7-46CB415FE4DC}">
      <dgm:prSet/>
      <dgm:spPr/>
      <dgm:t>
        <a:bodyPr/>
        <a:lstStyle/>
        <a:p>
          <a:endParaRPr lang="ru-RU"/>
        </a:p>
      </dgm:t>
    </dgm:pt>
    <dgm:pt modelId="{72E47E0E-61ED-41BA-9F0A-9B812299655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 ценных бумаг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FADD4F-BEC5-4DB9-BE0F-08CB50BACF02}" type="parTrans" cxnId="{DEEA14D0-EBC2-4DAE-808B-9AA71890390D}">
      <dgm:prSet/>
      <dgm:spPr/>
      <dgm:t>
        <a:bodyPr/>
        <a:lstStyle/>
        <a:p>
          <a:endParaRPr lang="ru-RU"/>
        </a:p>
      </dgm:t>
    </dgm:pt>
    <dgm:pt modelId="{94A2E9DE-A5C7-4D97-9F68-EEAC659465AD}" type="sibTrans" cxnId="{DEEA14D0-EBC2-4DAE-808B-9AA71890390D}">
      <dgm:prSet/>
      <dgm:spPr/>
      <dgm:t>
        <a:bodyPr/>
        <a:lstStyle/>
        <a:p>
          <a:endParaRPr lang="ru-RU"/>
        </a:p>
      </dgm:t>
    </dgm:pt>
    <dgm:pt modelId="{BDF2AAF1-71DE-4D92-A317-848037486474}" type="pres">
      <dgm:prSet presAssocID="{7747A7C1-5983-476F-BFD7-387B584EB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33057E-0699-4AE8-9238-69F5D75AD60D}" type="pres">
      <dgm:prSet presAssocID="{D5593952-A95D-4B52-B0F3-3744A6B5F99A}" presName="hierRoot1" presStyleCnt="0">
        <dgm:presLayoutVars>
          <dgm:hierBranch val="init"/>
        </dgm:presLayoutVars>
      </dgm:prSet>
      <dgm:spPr/>
    </dgm:pt>
    <dgm:pt modelId="{237302B9-BD7C-44FD-8A0C-E7CB7E1C79EE}" type="pres">
      <dgm:prSet presAssocID="{D5593952-A95D-4B52-B0F3-3744A6B5F99A}" presName="rootComposite1" presStyleCnt="0"/>
      <dgm:spPr/>
    </dgm:pt>
    <dgm:pt modelId="{691BDAEE-C493-419F-AA23-A269B107C3E5}" type="pres">
      <dgm:prSet presAssocID="{D5593952-A95D-4B52-B0F3-3744A6B5F99A}" presName="rootText1" presStyleLbl="node0" presStyleIdx="0" presStyleCnt="1" custScaleX="228145" custScaleY="215486" custLinFactNeighborX="-1178" custLinFactNeighborY="-62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DAB07-9A8B-4355-96C4-4534E6486145}" type="pres">
      <dgm:prSet presAssocID="{D5593952-A95D-4B52-B0F3-3744A6B5F9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3404C2-2305-43EE-8242-097AA483483D}" type="pres">
      <dgm:prSet presAssocID="{D5593952-A95D-4B52-B0F3-3744A6B5F99A}" presName="hierChild2" presStyleCnt="0"/>
      <dgm:spPr/>
    </dgm:pt>
    <dgm:pt modelId="{D69F7D14-646D-43B0-BEE9-CC8151F2DE9E}" type="pres">
      <dgm:prSet presAssocID="{AF6AE294-ED66-4F7E-89C1-1A633A91D5F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2F65B22-8782-49F2-9E87-1AFCA59F73DA}" type="pres">
      <dgm:prSet presAssocID="{B37F6095-1092-437F-9C96-01D60D1D8ACD}" presName="hierRoot2" presStyleCnt="0">
        <dgm:presLayoutVars>
          <dgm:hierBranch val="init"/>
        </dgm:presLayoutVars>
      </dgm:prSet>
      <dgm:spPr/>
    </dgm:pt>
    <dgm:pt modelId="{D0657C6F-7C70-4D7B-B253-A6B22E8B72B9}" type="pres">
      <dgm:prSet presAssocID="{B37F6095-1092-437F-9C96-01D60D1D8ACD}" presName="rootComposite" presStyleCnt="0"/>
      <dgm:spPr/>
    </dgm:pt>
    <dgm:pt modelId="{F7D9CAA8-EBF8-40F5-BEE6-9C873197C746}" type="pres">
      <dgm:prSet presAssocID="{B37F6095-1092-437F-9C96-01D60D1D8ACD}" presName="rootText" presStyleLbl="node2" presStyleIdx="0" presStyleCnt="3" custScaleX="123483" custScaleY="159681" custLinFactNeighborX="-1406" custLinFactNeighborY="-1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0F15F-F2B0-4F5F-B6B0-81ED30A17101}" type="pres">
      <dgm:prSet presAssocID="{B37F6095-1092-437F-9C96-01D60D1D8ACD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A68595-287D-4D95-908E-9EA3B2FE0303}" type="pres">
      <dgm:prSet presAssocID="{B37F6095-1092-437F-9C96-01D60D1D8ACD}" presName="hierChild4" presStyleCnt="0"/>
      <dgm:spPr/>
    </dgm:pt>
    <dgm:pt modelId="{BC2C3A76-74AD-400C-B00B-4B54A9102E0C}" type="pres">
      <dgm:prSet presAssocID="{B37F6095-1092-437F-9C96-01D60D1D8ACD}" presName="hierChild5" presStyleCnt="0"/>
      <dgm:spPr/>
    </dgm:pt>
    <dgm:pt modelId="{7131BFD0-9ECF-4337-8E16-94DFBF1BBE9F}" type="pres">
      <dgm:prSet presAssocID="{CAE542E4-6D3D-4D31-A842-42D7B446026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C2B465C-701A-42C6-8AF5-88C01C716973}" type="pres">
      <dgm:prSet presAssocID="{75428F83-AC20-4106-A121-69BD1203756F}" presName="hierRoot2" presStyleCnt="0">
        <dgm:presLayoutVars>
          <dgm:hierBranch val="init"/>
        </dgm:presLayoutVars>
      </dgm:prSet>
      <dgm:spPr/>
    </dgm:pt>
    <dgm:pt modelId="{A2BE523B-C4E2-464C-8D2C-580D22F23010}" type="pres">
      <dgm:prSet presAssocID="{75428F83-AC20-4106-A121-69BD1203756F}" presName="rootComposite" presStyleCnt="0"/>
      <dgm:spPr/>
    </dgm:pt>
    <dgm:pt modelId="{ABEF662F-B7D9-4D7B-A1BC-6118698391FF}" type="pres">
      <dgm:prSet presAssocID="{75428F83-AC20-4106-A121-69BD1203756F}" presName="rootText" presStyleLbl="node2" presStyleIdx="1" presStyleCnt="3" custScaleX="115642" custScaleY="157492" custLinFactNeighborX="2008" custLinFactNeighborY="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743FCD-9000-46A3-9898-C7B9842DFFE9}" type="pres">
      <dgm:prSet presAssocID="{75428F83-AC20-4106-A121-69BD1203756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37E40D8-8B90-4133-8700-A97A1460C4AA}" type="pres">
      <dgm:prSet presAssocID="{75428F83-AC20-4106-A121-69BD1203756F}" presName="hierChild4" presStyleCnt="0"/>
      <dgm:spPr/>
    </dgm:pt>
    <dgm:pt modelId="{8CCCDA13-6E8B-4953-9FAA-FBF34BDE6251}" type="pres">
      <dgm:prSet presAssocID="{75428F83-AC20-4106-A121-69BD1203756F}" presName="hierChild5" presStyleCnt="0"/>
      <dgm:spPr/>
    </dgm:pt>
    <dgm:pt modelId="{A039CF5D-5C13-48CF-B717-4D946B9C5ABD}" type="pres">
      <dgm:prSet presAssocID="{E5FADD4F-BEC5-4DB9-BE0F-08CB50BACF0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3CC4E35-86F0-4621-8444-EBB0DCFC6A73}" type="pres">
      <dgm:prSet presAssocID="{72E47E0E-61ED-41BA-9F0A-9B812299655E}" presName="hierRoot2" presStyleCnt="0">
        <dgm:presLayoutVars>
          <dgm:hierBranch val="init"/>
        </dgm:presLayoutVars>
      </dgm:prSet>
      <dgm:spPr/>
    </dgm:pt>
    <dgm:pt modelId="{14A1141B-558E-4731-8313-6CCDC6066207}" type="pres">
      <dgm:prSet presAssocID="{72E47E0E-61ED-41BA-9F0A-9B812299655E}" presName="rootComposite" presStyleCnt="0"/>
      <dgm:spPr/>
    </dgm:pt>
    <dgm:pt modelId="{FFA77D75-EF2F-4CCE-BEAF-7FD0814951CC}" type="pres">
      <dgm:prSet presAssocID="{72E47E0E-61ED-41BA-9F0A-9B812299655E}" presName="rootText" presStyleLbl="node2" presStyleIdx="2" presStyleCnt="3" custScaleX="127977" custScaleY="160081" custLinFactNeighborX="249" custLinFactNeighborY="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13211-1267-4893-AD88-5B06499110F1}" type="pres">
      <dgm:prSet presAssocID="{72E47E0E-61ED-41BA-9F0A-9B812299655E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4BED66-CDF8-499A-92AF-A7CD86923A89}" type="pres">
      <dgm:prSet presAssocID="{72E47E0E-61ED-41BA-9F0A-9B812299655E}" presName="hierChild4" presStyleCnt="0"/>
      <dgm:spPr/>
    </dgm:pt>
    <dgm:pt modelId="{5906DF07-C1FE-4974-B326-710E24F07767}" type="pres">
      <dgm:prSet presAssocID="{72E47E0E-61ED-41BA-9F0A-9B812299655E}" presName="hierChild5" presStyleCnt="0"/>
      <dgm:spPr/>
    </dgm:pt>
    <dgm:pt modelId="{B9675A0C-CF96-4744-9354-085BA8DDC9BA}" type="pres">
      <dgm:prSet presAssocID="{D5593952-A95D-4B52-B0F3-3744A6B5F99A}" presName="hierChild3" presStyleCnt="0"/>
      <dgm:spPr/>
    </dgm:pt>
  </dgm:ptLst>
  <dgm:cxnLst>
    <dgm:cxn modelId="{640396A9-2897-4533-BC88-E2518FF4E4A9}" type="presOf" srcId="{AF6AE294-ED66-4F7E-89C1-1A633A91D5F8}" destId="{D69F7D14-646D-43B0-BEE9-CC8151F2DE9E}" srcOrd="0" destOrd="0" presId="urn:microsoft.com/office/officeart/2005/8/layout/orgChart1"/>
    <dgm:cxn modelId="{BCE1AFAE-3B3D-40AD-A982-40826CBDED93}" type="presOf" srcId="{7747A7C1-5983-476F-BFD7-387B584EB000}" destId="{BDF2AAF1-71DE-4D92-A317-848037486474}" srcOrd="0" destOrd="0" presId="urn:microsoft.com/office/officeart/2005/8/layout/orgChart1"/>
    <dgm:cxn modelId="{E9D7DC06-DA55-477E-9002-763473D86674}" type="presOf" srcId="{72E47E0E-61ED-41BA-9F0A-9B812299655E}" destId="{FFA77D75-EF2F-4CCE-BEAF-7FD0814951CC}" srcOrd="0" destOrd="0" presId="urn:microsoft.com/office/officeart/2005/8/layout/orgChart1"/>
    <dgm:cxn modelId="{90CCF49F-0C40-427F-B2A1-9D9D7F43355E}" srcId="{7747A7C1-5983-476F-BFD7-387B584EB000}" destId="{D5593952-A95D-4B52-B0F3-3744A6B5F99A}" srcOrd="0" destOrd="0" parTransId="{080D2720-826D-4BE6-841E-9BB3821A6753}" sibTransId="{CB1C201A-2D12-4017-81C5-6BA9849C6561}"/>
    <dgm:cxn modelId="{F8ED36FC-B7BC-459E-BA5D-76D3376562E8}" type="presOf" srcId="{CAE542E4-6D3D-4D31-A842-42D7B4460262}" destId="{7131BFD0-9ECF-4337-8E16-94DFBF1BBE9F}" srcOrd="0" destOrd="0" presId="urn:microsoft.com/office/officeart/2005/8/layout/orgChart1"/>
    <dgm:cxn modelId="{5D4AD282-FCF2-467B-8111-DE726048A4DE}" type="presOf" srcId="{72E47E0E-61ED-41BA-9F0A-9B812299655E}" destId="{1DF13211-1267-4893-AD88-5B06499110F1}" srcOrd="1" destOrd="0" presId="urn:microsoft.com/office/officeart/2005/8/layout/orgChart1"/>
    <dgm:cxn modelId="{7C883E56-0F0D-473E-B4D0-E247C76C21DA}" type="presOf" srcId="{75428F83-AC20-4106-A121-69BD1203756F}" destId="{AF743FCD-9000-46A3-9898-C7B9842DFFE9}" srcOrd="1" destOrd="0" presId="urn:microsoft.com/office/officeart/2005/8/layout/orgChart1"/>
    <dgm:cxn modelId="{DEEA14D0-EBC2-4DAE-808B-9AA71890390D}" srcId="{D5593952-A95D-4B52-B0F3-3744A6B5F99A}" destId="{72E47E0E-61ED-41BA-9F0A-9B812299655E}" srcOrd="2" destOrd="0" parTransId="{E5FADD4F-BEC5-4DB9-BE0F-08CB50BACF02}" sibTransId="{94A2E9DE-A5C7-4D97-9F68-EEAC659465AD}"/>
    <dgm:cxn modelId="{3DCB46DB-489B-48C3-86D3-754A4F6F6B6A}" type="presOf" srcId="{D5593952-A95D-4B52-B0F3-3744A6B5F99A}" destId="{691BDAEE-C493-419F-AA23-A269B107C3E5}" srcOrd="0" destOrd="0" presId="urn:microsoft.com/office/officeart/2005/8/layout/orgChart1"/>
    <dgm:cxn modelId="{4464627E-10E3-4A10-BBD7-46CB415FE4DC}" srcId="{D5593952-A95D-4B52-B0F3-3744A6B5F99A}" destId="{75428F83-AC20-4106-A121-69BD1203756F}" srcOrd="1" destOrd="0" parTransId="{CAE542E4-6D3D-4D31-A842-42D7B4460262}" sibTransId="{FF27B26B-BE8A-4991-89CE-27704C14C23D}"/>
    <dgm:cxn modelId="{5E4B063E-2B03-4156-A972-37D9BA7E2918}" type="presOf" srcId="{B37F6095-1092-437F-9C96-01D60D1D8ACD}" destId="{F7D9CAA8-EBF8-40F5-BEE6-9C873197C746}" srcOrd="0" destOrd="0" presId="urn:microsoft.com/office/officeart/2005/8/layout/orgChart1"/>
    <dgm:cxn modelId="{2167983C-D8E5-4873-8E36-E46458799EF7}" type="presOf" srcId="{D5593952-A95D-4B52-B0F3-3744A6B5F99A}" destId="{5AEDAB07-9A8B-4355-96C4-4534E6486145}" srcOrd="1" destOrd="0" presId="urn:microsoft.com/office/officeart/2005/8/layout/orgChart1"/>
    <dgm:cxn modelId="{751E5985-2D26-4879-9A81-B6EC921EF4EB}" type="presOf" srcId="{75428F83-AC20-4106-A121-69BD1203756F}" destId="{ABEF662F-B7D9-4D7B-A1BC-6118698391FF}" srcOrd="0" destOrd="0" presId="urn:microsoft.com/office/officeart/2005/8/layout/orgChart1"/>
    <dgm:cxn modelId="{A9AAB439-4805-4277-987E-3699642F87FA}" type="presOf" srcId="{B37F6095-1092-437F-9C96-01D60D1D8ACD}" destId="{6940F15F-F2B0-4F5F-B6B0-81ED30A17101}" srcOrd="1" destOrd="0" presId="urn:microsoft.com/office/officeart/2005/8/layout/orgChart1"/>
    <dgm:cxn modelId="{852ED830-F7E7-4354-A3BC-3755E33AA68A}" srcId="{D5593952-A95D-4B52-B0F3-3744A6B5F99A}" destId="{B37F6095-1092-437F-9C96-01D60D1D8ACD}" srcOrd="0" destOrd="0" parTransId="{AF6AE294-ED66-4F7E-89C1-1A633A91D5F8}" sibTransId="{D3356A68-18FB-4422-9F68-9A8588A4F8D2}"/>
    <dgm:cxn modelId="{6C8A05F7-CDF2-40D8-96DD-775BACFFF123}" type="presOf" srcId="{E5FADD4F-BEC5-4DB9-BE0F-08CB50BACF02}" destId="{A039CF5D-5C13-48CF-B717-4D946B9C5ABD}" srcOrd="0" destOrd="0" presId="urn:microsoft.com/office/officeart/2005/8/layout/orgChart1"/>
    <dgm:cxn modelId="{04F2E651-46E1-412F-A7BE-D0B323AE3226}" type="presParOf" srcId="{BDF2AAF1-71DE-4D92-A317-848037486474}" destId="{F633057E-0699-4AE8-9238-69F5D75AD60D}" srcOrd="0" destOrd="0" presId="urn:microsoft.com/office/officeart/2005/8/layout/orgChart1"/>
    <dgm:cxn modelId="{AA1BDB38-0A1D-4936-A3E5-BA38377C8445}" type="presParOf" srcId="{F633057E-0699-4AE8-9238-69F5D75AD60D}" destId="{237302B9-BD7C-44FD-8A0C-E7CB7E1C79EE}" srcOrd="0" destOrd="0" presId="urn:microsoft.com/office/officeart/2005/8/layout/orgChart1"/>
    <dgm:cxn modelId="{D64BAC99-6FC8-4448-9510-8CD465FE8F10}" type="presParOf" srcId="{237302B9-BD7C-44FD-8A0C-E7CB7E1C79EE}" destId="{691BDAEE-C493-419F-AA23-A269B107C3E5}" srcOrd="0" destOrd="0" presId="urn:microsoft.com/office/officeart/2005/8/layout/orgChart1"/>
    <dgm:cxn modelId="{3325EF74-D72B-4CF5-B0A2-EC0894247306}" type="presParOf" srcId="{237302B9-BD7C-44FD-8A0C-E7CB7E1C79EE}" destId="{5AEDAB07-9A8B-4355-96C4-4534E6486145}" srcOrd="1" destOrd="0" presId="urn:microsoft.com/office/officeart/2005/8/layout/orgChart1"/>
    <dgm:cxn modelId="{4A1D3983-FF36-47B5-8B1E-7499AFFD7A75}" type="presParOf" srcId="{F633057E-0699-4AE8-9238-69F5D75AD60D}" destId="{783404C2-2305-43EE-8242-097AA483483D}" srcOrd="1" destOrd="0" presId="urn:microsoft.com/office/officeart/2005/8/layout/orgChart1"/>
    <dgm:cxn modelId="{3470ED90-70CC-4611-897D-4EF2B0ED88D8}" type="presParOf" srcId="{783404C2-2305-43EE-8242-097AA483483D}" destId="{D69F7D14-646D-43B0-BEE9-CC8151F2DE9E}" srcOrd="0" destOrd="0" presId="urn:microsoft.com/office/officeart/2005/8/layout/orgChart1"/>
    <dgm:cxn modelId="{917D2AAD-D2C3-4BA0-840C-AE6111CD6669}" type="presParOf" srcId="{783404C2-2305-43EE-8242-097AA483483D}" destId="{C2F65B22-8782-49F2-9E87-1AFCA59F73DA}" srcOrd="1" destOrd="0" presId="urn:microsoft.com/office/officeart/2005/8/layout/orgChart1"/>
    <dgm:cxn modelId="{EB8536A8-F5D9-478E-BD8D-BD586F52BE24}" type="presParOf" srcId="{C2F65B22-8782-49F2-9E87-1AFCA59F73DA}" destId="{D0657C6F-7C70-4D7B-B253-A6B22E8B72B9}" srcOrd="0" destOrd="0" presId="urn:microsoft.com/office/officeart/2005/8/layout/orgChart1"/>
    <dgm:cxn modelId="{F063AFC3-6616-44CA-9FE1-101D28A010B9}" type="presParOf" srcId="{D0657C6F-7C70-4D7B-B253-A6B22E8B72B9}" destId="{F7D9CAA8-EBF8-40F5-BEE6-9C873197C746}" srcOrd="0" destOrd="0" presId="urn:microsoft.com/office/officeart/2005/8/layout/orgChart1"/>
    <dgm:cxn modelId="{04F9B6EE-4A71-413A-9F4D-98C799715BAF}" type="presParOf" srcId="{D0657C6F-7C70-4D7B-B253-A6B22E8B72B9}" destId="{6940F15F-F2B0-4F5F-B6B0-81ED30A17101}" srcOrd="1" destOrd="0" presId="urn:microsoft.com/office/officeart/2005/8/layout/orgChart1"/>
    <dgm:cxn modelId="{B36B401E-B72B-440B-8E0F-EEB1B5205820}" type="presParOf" srcId="{C2F65B22-8782-49F2-9E87-1AFCA59F73DA}" destId="{98A68595-287D-4D95-908E-9EA3B2FE0303}" srcOrd="1" destOrd="0" presId="urn:microsoft.com/office/officeart/2005/8/layout/orgChart1"/>
    <dgm:cxn modelId="{F8B38E95-4A3B-47C0-A0BF-49ADA391AEF2}" type="presParOf" srcId="{C2F65B22-8782-49F2-9E87-1AFCA59F73DA}" destId="{BC2C3A76-74AD-400C-B00B-4B54A9102E0C}" srcOrd="2" destOrd="0" presId="urn:microsoft.com/office/officeart/2005/8/layout/orgChart1"/>
    <dgm:cxn modelId="{3E85DF49-635D-4DE8-95CE-D878ED246065}" type="presParOf" srcId="{783404C2-2305-43EE-8242-097AA483483D}" destId="{7131BFD0-9ECF-4337-8E16-94DFBF1BBE9F}" srcOrd="2" destOrd="0" presId="urn:microsoft.com/office/officeart/2005/8/layout/orgChart1"/>
    <dgm:cxn modelId="{0F530DA4-8465-43F0-8928-A3CE21BB2214}" type="presParOf" srcId="{783404C2-2305-43EE-8242-097AA483483D}" destId="{2C2B465C-701A-42C6-8AF5-88C01C716973}" srcOrd="3" destOrd="0" presId="urn:microsoft.com/office/officeart/2005/8/layout/orgChart1"/>
    <dgm:cxn modelId="{EEEDDE2E-09AD-4A2B-99E9-2B9AD59933A4}" type="presParOf" srcId="{2C2B465C-701A-42C6-8AF5-88C01C716973}" destId="{A2BE523B-C4E2-464C-8D2C-580D22F23010}" srcOrd="0" destOrd="0" presId="urn:microsoft.com/office/officeart/2005/8/layout/orgChart1"/>
    <dgm:cxn modelId="{BF65CB60-3CE1-4F20-B291-CA19CC7BE789}" type="presParOf" srcId="{A2BE523B-C4E2-464C-8D2C-580D22F23010}" destId="{ABEF662F-B7D9-4D7B-A1BC-6118698391FF}" srcOrd="0" destOrd="0" presId="urn:microsoft.com/office/officeart/2005/8/layout/orgChart1"/>
    <dgm:cxn modelId="{3B4C3D3C-CD33-4675-A6A8-058827DA157C}" type="presParOf" srcId="{A2BE523B-C4E2-464C-8D2C-580D22F23010}" destId="{AF743FCD-9000-46A3-9898-C7B9842DFFE9}" srcOrd="1" destOrd="0" presId="urn:microsoft.com/office/officeart/2005/8/layout/orgChart1"/>
    <dgm:cxn modelId="{8D607A73-C4F9-4F7B-ACE9-C7E93E0E2115}" type="presParOf" srcId="{2C2B465C-701A-42C6-8AF5-88C01C716973}" destId="{337E40D8-8B90-4133-8700-A97A1460C4AA}" srcOrd="1" destOrd="0" presId="urn:microsoft.com/office/officeart/2005/8/layout/orgChart1"/>
    <dgm:cxn modelId="{CF3F09BC-0E2E-497E-8752-9E7F757A1280}" type="presParOf" srcId="{2C2B465C-701A-42C6-8AF5-88C01C716973}" destId="{8CCCDA13-6E8B-4953-9FAA-FBF34BDE6251}" srcOrd="2" destOrd="0" presId="urn:microsoft.com/office/officeart/2005/8/layout/orgChart1"/>
    <dgm:cxn modelId="{B0D7A647-4152-4C6B-87F3-94B134B84BFC}" type="presParOf" srcId="{783404C2-2305-43EE-8242-097AA483483D}" destId="{A039CF5D-5C13-48CF-B717-4D946B9C5ABD}" srcOrd="4" destOrd="0" presId="urn:microsoft.com/office/officeart/2005/8/layout/orgChart1"/>
    <dgm:cxn modelId="{C05D794F-492F-4165-B3C9-3A4747C4D3EC}" type="presParOf" srcId="{783404C2-2305-43EE-8242-097AA483483D}" destId="{33CC4E35-86F0-4621-8444-EBB0DCFC6A73}" srcOrd="5" destOrd="0" presId="urn:microsoft.com/office/officeart/2005/8/layout/orgChart1"/>
    <dgm:cxn modelId="{071B195F-31B9-401C-A15F-83A145A5B4EB}" type="presParOf" srcId="{33CC4E35-86F0-4621-8444-EBB0DCFC6A73}" destId="{14A1141B-558E-4731-8313-6CCDC6066207}" srcOrd="0" destOrd="0" presId="urn:microsoft.com/office/officeart/2005/8/layout/orgChart1"/>
    <dgm:cxn modelId="{D7AA589A-2394-4D94-89A7-D639C54ADD0A}" type="presParOf" srcId="{14A1141B-558E-4731-8313-6CCDC6066207}" destId="{FFA77D75-EF2F-4CCE-BEAF-7FD0814951CC}" srcOrd="0" destOrd="0" presId="urn:microsoft.com/office/officeart/2005/8/layout/orgChart1"/>
    <dgm:cxn modelId="{CA88BB46-8E21-44B5-83CC-754B3660F51F}" type="presParOf" srcId="{14A1141B-558E-4731-8313-6CCDC6066207}" destId="{1DF13211-1267-4893-AD88-5B06499110F1}" srcOrd="1" destOrd="0" presId="urn:microsoft.com/office/officeart/2005/8/layout/orgChart1"/>
    <dgm:cxn modelId="{FE3C0DDC-7E28-48C2-8FF2-6483E62CB352}" type="presParOf" srcId="{33CC4E35-86F0-4621-8444-EBB0DCFC6A73}" destId="{524BED66-CDF8-499A-92AF-A7CD86923A89}" srcOrd="1" destOrd="0" presId="urn:microsoft.com/office/officeart/2005/8/layout/orgChart1"/>
    <dgm:cxn modelId="{FDF20E72-C8CB-4329-8292-01104C8AA47D}" type="presParOf" srcId="{33CC4E35-86F0-4621-8444-EBB0DCFC6A73}" destId="{5906DF07-C1FE-4974-B326-710E24F07767}" srcOrd="2" destOrd="0" presId="urn:microsoft.com/office/officeart/2005/8/layout/orgChart1"/>
    <dgm:cxn modelId="{12D2332F-8AC7-44B7-B122-36A99C625DA6}" type="presParOf" srcId="{F633057E-0699-4AE8-9238-69F5D75AD60D}" destId="{B9675A0C-CF96-4744-9354-085BA8DDC9BA}" srcOrd="2" destOrd="0" presId="urn:microsoft.com/office/officeart/2005/8/layout/orgChart1"/>
  </dgm:cxnLst>
  <dgm:bg>
    <a:gradFill>
      <a:gsLst>
        <a:gs pos="0">
          <a:srgbClr val="5E9EFF"/>
        </a:gs>
        <a:gs pos="1000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A99A5-6A3D-4877-9ED4-4FFC150BB17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370BD-2655-4407-A2B0-363C05ECB9A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000" dirty="0" smtClean="0"/>
        </a:p>
        <a:p>
          <a:endParaRPr lang="ru-RU" sz="3000" dirty="0" smtClean="0"/>
        </a:p>
        <a:p>
          <a:endParaRPr lang="ru-RU" sz="3600" b="1" dirty="0" smtClean="0">
            <a:solidFill>
              <a:schemeClr val="tx1"/>
            </a:solidFill>
          </a:endParaRPr>
        </a:p>
        <a:p>
          <a:r>
            <a:rPr lang="ru-RU" sz="3600" b="1" dirty="0" smtClean="0">
              <a:solidFill>
                <a:schemeClr val="tx1"/>
              </a:solidFill>
            </a:rPr>
            <a:t> </a:t>
          </a:r>
          <a:r>
            <a:rPr lang="ru-RU" sz="4000" b="1" dirty="0" smtClean="0">
              <a:solidFill>
                <a:schemeClr val="tx1"/>
              </a:solidFill>
            </a:rPr>
            <a:t>заемщик</a:t>
          </a:r>
          <a:endParaRPr lang="ru-RU" sz="4000" b="1" dirty="0">
            <a:solidFill>
              <a:schemeClr val="tx1"/>
            </a:solidFill>
          </a:endParaRPr>
        </a:p>
      </dgm:t>
    </dgm:pt>
    <dgm:pt modelId="{27BD7932-5D32-4E71-B7E5-5348FFAC038F}" type="parTrans" cxnId="{644237F5-548F-4ECA-8B9D-E00CAF13F20B}">
      <dgm:prSet/>
      <dgm:spPr/>
      <dgm:t>
        <a:bodyPr/>
        <a:lstStyle/>
        <a:p>
          <a:endParaRPr lang="ru-RU"/>
        </a:p>
      </dgm:t>
    </dgm:pt>
    <dgm:pt modelId="{552765FD-D54B-44E5-AE7C-1F9BD37ACF64}" type="sibTrans" cxnId="{644237F5-548F-4ECA-8B9D-E00CAF13F20B}">
      <dgm:prSet/>
      <dgm:spPr/>
      <dgm:t>
        <a:bodyPr/>
        <a:lstStyle/>
        <a:p>
          <a:endParaRPr lang="ru-RU"/>
        </a:p>
      </dgm:t>
    </dgm:pt>
    <dgm:pt modelId="{0827102E-1193-4653-8543-B98E226C49A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кредитор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1722E-3969-481A-B25E-001BB1399373}" type="sibTrans" cxnId="{B1752D93-6CC6-4B2E-9F9E-CFB18672D371}">
      <dgm:prSet/>
      <dgm:spPr/>
      <dgm:t>
        <a:bodyPr/>
        <a:lstStyle/>
        <a:p>
          <a:endParaRPr lang="ru-RU"/>
        </a:p>
      </dgm:t>
    </dgm:pt>
    <dgm:pt modelId="{A6A914F4-02E9-4170-953B-70849FA99030}" type="parTrans" cxnId="{B1752D93-6CC6-4B2E-9F9E-CFB18672D371}">
      <dgm:prSet/>
      <dgm:spPr/>
      <dgm:t>
        <a:bodyPr/>
        <a:lstStyle/>
        <a:p>
          <a:endParaRPr lang="ru-RU"/>
        </a:p>
      </dgm:t>
    </dgm:pt>
    <dgm:pt modelId="{C518E969-CD1D-4E94-9263-1A0ABAB31271}" type="pres">
      <dgm:prSet presAssocID="{47BA99A5-6A3D-4877-9ED4-4FFC150BB17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DE6A2-7815-46F1-907C-6D8FF9D9068A}" type="pres">
      <dgm:prSet presAssocID="{47BA99A5-6A3D-4877-9ED4-4FFC150BB174}" presName="cycle" presStyleCnt="0"/>
      <dgm:spPr/>
    </dgm:pt>
    <dgm:pt modelId="{9C0DBE72-7349-43A5-B1E0-20FB5AF636F9}" type="pres">
      <dgm:prSet presAssocID="{47BA99A5-6A3D-4877-9ED4-4FFC150BB174}" presName="centerShape" presStyleCnt="0"/>
      <dgm:spPr/>
    </dgm:pt>
    <dgm:pt modelId="{A1A1BD05-6C14-49D6-95BF-335194543C30}" type="pres">
      <dgm:prSet presAssocID="{47BA99A5-6A3D-4877-9ED4-4FFC150BB174}" presName="connSite" presStyleLbl="node1" presStyleIdx="0" presStyleCnt="3"/>
      <dgm:spPr/>
    </dgm:pt>
    <dgm:pt modelId="{7D041FC6-8641-41CF-AB70-7C294043A0E6}" type="pres">
      <dgm:prSet presAssocID="{47BA99A5-6A3D-4877-9ED4-4FFC150BB174}" presName="visible" presStyleLbl="node1" presStyleIdx="0" presStyleCnt="3" custLinFactNeighborX="26842" custLinFactNeighborY="-23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75D2E473-2C64-4054-98E1-8D53571E9E28}" type="pres">
      <dgm:prSet presAssocID="{27BD7932-5D32-4E71-B7E5-5348FFAC038F}" presName="Name25" presStyleLbl="parChTrans1D1" presStyleIdx="0" presStyleCnt="2"/>
      <dgm:spPr/>
      <dgm:t>
        <a:bodyPr/>
        <a:lstStyle/>
        <a:p>
          <a:endParaRPr lang="ru-RU"/>
        </a:p>
      </dgm:t>
    </dgm:pt>
    <dgm:pt modelId="{C5163C74-74F0-4980-8EB8-25E704F0C710}" type="pres">
      <dgm:prSet presAssocID="{B20370BD-2655-4407-A2B0-363C05ECB9A0}" presName="node" presStyleCnt="0"/>
      <dgm:spPr/>
    </dgm:pt>
    <dgm:pt modelId="{504D873F-45A5-4A87-9E34-FFC7E6A6EA02}" type="pres">
      <dgm:prSet presAssocID="{B20370BD-2655-4407-A2B0-363C05ECB9A0}" presName="parentNode" presStyleLbl="node1" presStyleIdx="1" presStyleCnt="3" custScaleX="174062" custScaleY="133665" custLinFactX="16130" custLinFactNeighborX="100000" custLinFactNeighborY="1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A281B-7074-4A01-9B20-21A330BB0982}" type="pres">
      <dgm:prSet presAssocID="{B20370BD-2655-4407-A2B0-363C05ECB9A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5781-0139-4BBE-9848-6263AE29239D}" type="pres">
      <dgm:prSet presAssocID="{A6A914F4-02E9-4170-953B-70849FA99030}" presName="Name25" presStyleLbl="parChTrans1D1" presStyleIdx="1" presStyleCnt="2"/>
      <dgm:spPr/>
      <dgm:t>
        <a:bodyPr/>
        <a:lstStyle/>
        <a:p>
          <a:endParaRPr lang="ru-RU"/>
        </a:p>
      </dgm:t>
    </dgm:pt>
    <dgm:pt modelId="{54AE6D8F-BFC2-4ECD-89D8-DD97B6225C1E}" type="pres">
      <dgm:prSet presAssocID="{0827102E-1193-4653-8543-B98E226C49A2}" presName="node" presStyleCnt="0"/>
      <dgm:spPr/>
    </dgm:pt>
    <dgm:pt modelId="{0F453A16-EE8A-4A1E-BF7D-29ED0EF71DCD}" type="pres">
      <dgm:prSet presAssocID="{0827102E-1193-4653-8543-B98E226C49A2}" presName="parentNode" presStyleLbl="node1" presStyleIdx="2" presStyleCnt="3" custScaleX="185951" custScaleY="139405" custLinFactX="16828" custLinFactNeighborX="100000" custLinFactNeighborY="5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FF5AC-358A-45F4-A4D6-C664C5942057}" type="pres">
      <dgm:prSet presAssocID="{0827102E-1193-4653-8543-B98E226C49A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237F5-548F-4ECA-8B9D-E00CAF13F20B}" srcId="{47BA99A5-6A3D-4877-9ED4-4FFC150BB174}" destId="{B20370BD-2655-4407-A2B0-363C05ECB9A0}" srcOrd="0" destOrd="0" parTransId="{27BD7932-5D32-4E71-B7E5-5348FFAC038F}" sibTransId="{552765FD-D54B-44E5-AE7C-1F9BD37ACF64}"/>
    <dgm:cxn modelId="{823E57D0-6BB3-40A3-8592-8E6C1652FDDC}" type="presOf" srcId="{B20370BD-2655-4407-A2B0-363C05ECB9A0}" destId="{504D873F-45A5-4A87-9E34-FFC7E6A6EA02}" srcOrd="0" destOrd="0" presId="urn:microsoft.com/office/officeart/2005/8/layout/radial2"/>
    <dgm:cxn modelId="{CE84971D-013B-4879-8947-15FAAF9AD9AE}" type="presOf" srcId="{27BD7932-5D32-4E71-B7E5-5348FFAC038F}" destId="{75D2E473-2C64-4054-98E1-8D53571E9E28}" srcOrd="0" destOrd="0" presId="urn:microsoft.com/office/officeart/2005/8/layout/radial2"/>
    <dgm:cxn modelId="{17523C0E-4F65-444C-9086-AB18A5A3DA47}" type="presOf" srcId="{47BA99A5-6A3D-4877-9ED4-4FFC150BB174}" destId="{C518E969-CD1D-4E94-9263-1A0ABAB31271}" srcOrd="0" destOrd="0" presId="urn:microsoft.com/office/officeart/2005/8/layout/radial2"/>
    <dgm:cxn modelId="{C0815680-995C-42DB-8308-66C536E53932}" type="presOf" srcId="{0827102E-1193-4653-8543-B98E226C49A2}" destId="{0F453A16-EE8A-4A1E-BF7D-29ED0EF71DCD}" srcOrd="0" destOrd="0" presId="urn:microsoft.com/office/officeart/2005/8/layout/radial2"/>
    <dgm:cxn modelId="{F49B1196-8CA9-4E71-8E2A-1CD3540C96B5}" type="presOf" srcId="{A6A914F4-02E9-4170-953B-70849FA99030}" destId="{D6F45781-0139-4BBE-9848-6263AE29239D}" srcOrd="0" destOrd="0" presId="urn:microsoft.com/office/officeart/2005/8/layout/radial2"/>
    <dgm:cxn modelId="{B1752D93-6CC6-4B2E-9F9E-CFB18672D371}" srcId="{47BA99A5-6A3D-4877-9ED4-4FFC150BB174}" destId="{0827102E-1193-4653-8543-B98E226C49A2}" srcOrd="1" destOrd="0" parTransId="{A6A914F4-02E9-4170-953B-70849FA99030}" sibTransId="{62D1722E-3969-481A-B25E-001BB1399373}"/>
    <dgm:cxn modelId="{6D8E0160-5429-4952-83E0-81039BF03BD0}" type="presParOf" srcId="{C518E969-CD1D-4E94-9263-1A0ABAB31271}" destId="{39EDE6A2-7815-46F1-907C-6D8FF9D9068A}" srcOrd="0" destOrd="0" presId="urn:microsoft.com/office/officeart/2005/8/layout/radial2"/>
    <dgm:cxn modelId="{7818BD48-1912-4D74-A3F5-D6C3DEE6930F}" type="presParOf" srcId="{39EDE6A2-7815-46F1-907C-6D8FF9D9068A}" destId="{9C0DBE72-7349-43A5-B1E0-20FB5AF636F9}" srcOrd="0" destOrd="0" presId="urn:microsoft.com/office/officeart/2005/8/layout/radial2"/>
    <dgm:cxn modelId="{EB82FAA2-8C5B-4557-AE8D-4B095E2AF08A}" type="presParOf" srcId="{9C0DBE72-7349-43A5-B1E0-20FB5AF636F9}" destId="{A1A1BD05-6C14-49D6-95BF-335194543C30}" srcOrd="0" destOrd="0" presId="urn:microsoft.com/office/officeart/2005/8/layout/radial2"/>
    <dgm:cxn modelId="{E6F8C732-E183-48ED-848F-1F1DCEA6DF5D}" type="presParOf" srcId="{9C0DBE72-7349-43A5-B1E0-20FB5AF636F9}" destId="{7D041FC6-8641-41CF-AB70-7C294043A0E6}" srcOrd="1" destOrd="0" presId="urn:microsoft.com/office/officeart/2005/8/layout/radial2"/>
    <dgm:cxn modelId="{09755234-0C10-4E74-934C-ECF4528AFE63}" type="presParOf" srcId="{39EDE6A2-7815-46F1-907C-6D8FF9D9068A}" destId="{75D2E473-2C64-4054-98E1-8D53571E9E28}" srcOrd="1" destOrd="0" presId="urn:microsoft.com/office/officeart/2005/8/layout/radial2"/>
    <dgm:cxn modelId="{DA4E0BF3-6B8B-48BA-9CC1-8748EBCA9588}" type="presParOf" srcId="{39EDE6A2-7815-46F1-907C-6D8FF9D9068A}" destId="{C5163C74-74F0-4980-8EB8-25E704F0C710}" srcOrd="2" destOrd="0" presId="urn:microsoft.com/office/officeart/2005/8/layout/radial2"/>
    <dgm:cxn modelId="{992F1702-D02F-4C63-9C3C-33B975748E2A}" type="presParOf" srcId="{C5163C74-74F0-4980-8EB8-25E704F0C710}" destId="{504D873F-45A5-4A87-9E34-FFC7E6A6EA02}" srcOrd="0" destOrd="0" presId="urn:microsoft.com/office/officeart/2005/8/layout/radial2"/>
    <dgm:cxn modelId="{937D3063-98D5-4A91-ADD2-9B86DBF7C625}" type="presParOf" srcId="{C5163C74-74F0-4980-8EB8-25E704F0C710}" destId="{F9BA281B-7074-4A01-9B20-21A330BB0982}" srcOrd="1" destOrd="0" presId="urn:microsoft.com/office/officeart/2005/8/layout/radial2"/>
    <dgm:cxn modelId="{3E3224EF-67F7-4516-865C-FE7E249EBAD4}" type="presParOf" srcId="{39EDE6A2-7815-46F1-907C-6D8FF9D9068A}" destId="{D6F45781-0139-4BBE-9848-6263AE29239D}" srcOrd="3" destOrd="0" presId="urn:microsoft.com/office/officeart/2005/8/layout/radial2"/>
    <dgm:cxn modelId="{BF1F024C-D11D-478E-96E2-CEC3D44BB02E}" type="presParOf" srcId="{39EDE6A2-7815-46F1-907C-6D8FF9D9068A}" destId="{54AE6D8F-BFC2-4ECD-89D8-DD97B6225C1E}" srcOrd="4" destOrd="0" presId="urn:microsoft.com/office/officeart/2005/8/layout/radial2"/>
    <dgm:cxn modelId="{125B85D8-10EC-4FF6-99AD-6BCEE1A1E7BE}" type="presParOf" srcId="{54AE6D8F-BFC2-4ECD-89D8-DD97B6225C1E}" destId="{0F453A16-EE8A-4A1E-BF7D-29ED0EF71DCD}" srcOrd="0" destOrd="0" presId="urn:microsoft.com/office/officeart/2005/8/layout/radial2"/>
    <dgm:cxn modelId="{7CC24954-5CE7-4AFC-B2CA-531ED7E1DF07}" type="presParOf" srcId="{54AE6D8F-BFC2-4ECD-89D8-DD97B6225C1E}" destId="{FFCFF5AC-358A-45F4-A4D6-C664C59420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A99A5-6A3D-4877-9ED4-4FFC150BB17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370BD-2655-4407-A2B0-363C05ECB9A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000" dirty="0" smtClean="0"/>
        </a:p>
        <a:p>
          <a:endParaRPr lang="ru-RU" sz="3000" dirty="0" smtClean="0"/>
        </a:p>
        <a:p>
          <a:endParaRPr lang="ru-RU" sz="3600" b="1" dirty="0" smtClean="0">
            <a:solidFill>
              <a:schemeClr val="tx1"/>
            </a:solidFill>
          </a:endParaRPr>
        </a:p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заемщик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D7932-5D32-4E71-B7E5-5348FFAC038F}" type="parTrans" cxnId="{644237F5-548F-4ECA-8B9D-E00CAF13F20B}">
      <dgm:prSet/>
      <dgm:spPr/>
      <dgm:t>
        <a:bodyPr/>
        <a:lstStyle/>
        <a:p>
          <a:endParaRPr lang="ru-RU"/>
        </a:p>
      </dgm:t>
    </dgm:pt>
    <dgm:pt modelId="{552765FD-D54B-44E5-AE7C-1F9BD37ACF64}" type="sibTrans" cxnId="{644237F5-548F-4ECA-8B9D-E00CAF13F20B}">
      <dgm:prSet/>
      <dgm:spPr/>
      <dgm:t>
        <a:bodyPr/>
        <a:lstStyle/>
        <a:p>
          <a:endParaRPr lang="ru-RU"/>
        </a:p>
      </dgm:t>
    </dgm:pt>
    <dgm:pt modelId="{0827102E-1193-4653-8543-B98E226C49A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3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кредитор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1722E-3969-481A-B25E-001BB1399373}" type="sibTrans" cxnId="{B1752D93-6CC6-4B2E-9F9E-CFB18672D371}">
      <dgm:prSet/>
      <dgm:spPr/>
      <dgm:t>
        <a:bodyPr/>
        <a:lstStyle/>
        <a:p>
          <a:endParaRPr lang="ru-RU"/>
        </a:p>
      </dgm:t>
    </dgm:pt>
    <dgm:pt modelId="{A6A914F4-02E9-4170-953B-70849FA99030}" type="parTrans" cxnId="{B1752D93-6CC6-4B2E-9F9E-CFB18672D371}">
      <dgm:prSet/>
      <dgm:spPr/>
      <dgm:t>
        <a:bodyPr/>
        <a:lstStyle/>
        <a:p>
          <a:endParaRPr lang="ru-RU"/>
        </a:p>
      </dgm:t>
    </dgm:pt>
    <dgm:pt modelId="{C518E969-CD1D-4E94-9263-1A0ABAB31271}" type="pres">
      <dgm:prSet presAssocID="{47BA99A5-6A3D-4877-9ED4-4FFC150BB17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DE6A2-7815-46F1-907C-6D8FF9D9068A}" type="pres">
      <dgm:prSet presAssocID="{47BA99A5-6A3D-4877-9ED4-4FFC150BB174}" presName="cycle" presStyleCnt="0"/>
      <dgm:spPr/>
    </dgm:pt>
    <dgm:pt modelId="{9C0DBE72-7349-43A5-B1E0-20FB5AF636F9}" type="pres">
      <dgm:prSet presAssocID="{47BA99A5-6A3D-4877-9ED4-4FFC150BB174}" presName="centerShape" presStyleCnt="0"/>
      <dgm:spPr/>
    </dgm:pt>
    <dgm:pt modelId="{A1A1BD05-6C14-49D6-95BF-335194543C30}" type="pres">
      <dgm:prSet presAssocID="{47BA99A5-6A3D-4877-9ED4-4FFC150BB174}" presName="connSite" presStyleLbl="node1" presStyleIdx="0" presStyleCnt="3"/>
      <dgm:spPr/>
    </dgm:pt>
    <dgm:pt modelId="{7D041FC6-8641-41CF-AB70-7C294043A0E6}" type="pres">
      <dgm:prSet presAssocID="{47BA99A5-6A3D-4877-9ED4-4FFC150BB174}" presName="visible" presStyleLbl="node1" presStyleIdx="0" presStyleCnt="3" custScaleX="114106" custScaleY="106543" custLinFactX="1806" custLinFactNeighborX="100000" custLinFactNeighborY="-178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75D2E473-2C64-4054-98E1-8D53571E9E28}" type="pres">
      <dgm:prSet presAssocID="{27BD7932-5D32-4E71-B7E5-5348FFAC038F}" presName="Name25" presStyleLbl="parChTrans1D1" presStyleIdx="0" presStyleCnt="2"/>
      <dgm:spPr/>
      <dgm:t>
        <a:bodyPr/>
        <a:lstStyle/>
        <a:p>
          <a:endParaRPr lang="ru-RU"/>
        </a:p>
      </dgm:t>
    </dgm:pt>
    <dgm:pt modelId="{C5163C74-74F0-4980-8EB8-25E704F0C710}" type="pres">
      <dgm:prSet presAssocID="{B20370BD-2655-4407-A2B0-363C05ECB9A0}" presName="node" presStyleCnt="0"/>
      <dgm:spPr/>
    </dgm:pt>
    <dgm:pt modelId="{504D873F-45A5-4A87-9E34-FFC7E6A6EA02}" type="pres">
      <dgm:prSet presAssocID="{B20370BD-2655-4407-A2B0-363C05ECB9A0}" presName="parentNode" presStyleLbl="node1" presStyleIdx="1" presStyleCnt="3" custScaleX="182780" custScaleY="128112" custLinFactY="59036" custLinFactNeighborX="-7717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A281B-7074-4A01-9B20-21A330BB0982}" type="pres">
      <dgm:prSet presAssocID="{B20370BD-2655-4407-A2B0-363C05ECB9A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5781-0139-4BBE-9848-6263AE29239D}" type="pres">
      <dgm:prSet presAssocID="{A6A914F4-02E9-4170-953B-70849FA99030}" presName="Name25" presStyleLbl="parChTrans1D1" presStyleIdx="1" presStyleCnt="2"/>
      <dgm:spPr/>
      <dgm:t>
        <a:bodyPr/>
        <a:lstStyle/>
        <a:p>
          <a:endParaRPr lang="ru-RU"/>
        </a:p>
      </dgm:t>
    </dgm:pt>
    <dgm:pt modelId="{54AE6D8F-BFC2-4ECD-89D8-DD97B6225C1E}" type="pres">
      <dgm:prSet presAssocID="{0827102E-1193-4653-8543-B98E226C49A2}" presName="node" presStyleCnt="0"/>
      <dgm:spPr/>
    </dgm:pt>
    <dgm:pt modelId="{0F453A16-EE8A-4A1E-BF7D-29ED0EF71DCD}" type="pres">
      <dgm:prSet presAssocID="{0827102E-1193-4653-8543-B98E226C49A2}" presName="parentNode" presStyleLbl="node1" presStyleIdx="2" presStyleCnt="3" custScaleX="179137" custScaleY="128025" custLinFactX="39365" custLinFactNeighborX="100000" custLinFactNeighborY="-1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FF5AC-358A-45F4-A4D6-C664C5942057}" type="pres">
      <dgm:prSet presAssocID="{0827102E-1193-4653-8543-B98E226C49A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237F5-548F-4ECA-8B9D-E00CAF13F20B}" srcId="{47BA99A5-6A3D-4877-9ED4-4FFC150BB174}" destId="{B20370BD-2655-4407-A2B0-363C05ECB9A0}" srcOrd="0" destOrd="0" parTransId="{27BD7932-5D32-4E71-B7E5-5348FFAC038F}" sibTransId="{552765FD-D54B-44E5-AE7C-1F9BD37ACF64}"/>
    <dgm:cxn modelId="{809826C8-CEA2-46DB-8389-ED1B5BB1C9A9}" type="presOf" srcId="{0827102E-1193-4653-8543-B98E226C49A2}" destId="{0F453A16-EE8A-4A1E-BF7D-29ED0EF71DCD}" srcOrd="0" destOrd="0" presId="urn:microsoft.com/office/officeart/2005/8/layout/radial2"/>
    <dgm:cxn modelId="{D7E4D854-DD02-40D9-A64F-54E416F30835}" type="presOf" srcId="{27BD7932-5D32-4E71-B7E5-5348FFAC038F}" destId="{75D2E473-2C64-4054-98E1-8D53571E9E28}" srcOrd="0" destOrd="0" presId="urn:microsoft.com/office/officeart/2005/8/layout/radial2"/>
    <dgm:cxn modelId="{B4F0C414-7204-49EF-8634-E4ACCB3E5EA8}" type="presOf" srcId="{47BA99A5-6A3D-4877-9ED4-4FFC150BB174}" destId="{C518E969-CD1D-4E94-9263-1A0ABAB31271}" srcOrd="0" destOrd="0" presId="urn:microsoft.com/office/officeart/2005/8/layout/radial2"/>
    <dgm:cxn modelId="{B1752D93-6CC6-4B2E-9F9E-CFB18672D371}" srcId="{47BA99A5-6A3D-4877-9ED4-4FFC150BB174}" destId="{0827102E-1193-4653-8543-B98E226C49A2}" srcOrd="1" destOrd="0" parTransId="{A6A914F4-02E9-4170-953B-70849FA99030}" sibTransId="{62D1722E-3969-481A-B25E-001BB1399373}"/>
    <dgm:cxn modelId="{BE52D52E-0F39-47E8-9F17-63AF267EF677}" type="presOf" srcId="{B20370BD-2655-4407-A2B0-363C05ECB9A0}" destId="{504D873F-45A5-4A87-9E34-FFC7E6A6EA02}" srcOrd="0" destOrd="0" presId="urn:microsoft.com/office/officeart/2005/8/layout/radial2"/>
    <dgm:cxn modelId="{B912C1F3-7715-4A2F-AFA2-7DBC50D20588}" type="presOf" srcId="{A6A914F4-02E9-4170-953B-70849FA99030}" destId="{D6F45781-0139-4BBE-9848-6263AE29239D}" srcOrd="0" destOrd="0" presId="urn:microsoft.com/office/officeart/2005/8/layout/radial2"/>
    <dgm:cxn modelId="{D5BBBE4D-3A59-4F73-8870-EAEDF81AA3A7}" type="presParOf" srcId="{C518E969-CD1D-4E94-9263-1A0ABAB31271}" destId="{39EDE6A2-7815-46F1-907C-6D8FF9D9068A}" srcOrd="0" destOrd="0" presId="urn:microsoft.com/office/officeart/2005/8/layout/radial2"/>
    <dgm:cxn modelId="{037C8B1B-4224-4B96-909D-B70F3E83D895}" type="presParOf" srcId="{39EDE6A2-7815-46F1-907C-6D8FF9D9068A}" destId="{9C0DBE72-7349-43A5-B1E0-20FB5AF636F9}" srcOrd="0" destOrd="0" presId="urn:microsoft.com/office/officeart/2005/8/layout/radial2"/>
    <dgm:cxn modelId="{0B7B3B8E-0976-4D0A-8DF6-40732324D7C2}" type="presParOf" srcId="{9C0DBE72-7349-43A5-B1E0-20FB5AF636F9}" destId="{A1A1BD05-6C14-49D6-95BF-335194543C30}" srcOrd="0" destOrd="0" presId="urn:microsoft.com/office/officeart/2005/8/layout/radial2"/>
    <dgm:cxn modelId="{3732FA86-9268-443B-AF3C-D5EC71661696}" type="presParOf" srcId="{9C0DBE72-7349-43A5-B1E0-20FB5AF636F9}" destId="{7D041FC6-8641-41CF-AB70-7C294043A0E6}" srcOrd="1" destOrd="0" presId="urn:microsoft.com/office/officeart/2005/8/layout/radial2"/>
    <dgm:cxn modelId="{ABCAF926-38F8-4CD8-BC25-CBB6432C36D6}" type="presParOf" srcId="{39EDE6A2-7815-46F1-907C-6D8FF9D9068A}" destId="{75D2E473-2C64-4054-98E1-8D53571E9E28}" srcOrd="1" destOrd="0" presId="urn:microsoft.com/office/officeart/2005/8/layout/radial2"/>
    <dgm:cxn modelId="{D6CD95F6-F1B7-42CC-931C-371FCCC93C54}" type="presParOf" srcId="{39EDE6A2-7815-46F1-907C-6D8FF9D9068A}" destId="{C5163C74-74F0-4980-8EB8-25E704F0C710}" srcOrd="2" destOrd="0" presId="urn:microsoft.com/office/officeart/2005/8/layout/radial2"/>
    <dgm:cxn modelId="{9D8484FD-EB1C-4A68-9986-B1147686B692}" type="presParOf" srcId="{C5163C74-74F0-4980-8EB8-25E704F0C710}" destId="{504D873F-45A5-4A87-9E34-FFC7E6A6EA02}" srcOrd="0" destOrd="0" presId="urn:microsoft.com/office/officeart/2005/8/layout/radial2"/>
    <dgm:cxn modelId="{1B1BC3AA-DF0B-4566-99EB-ED8EE7E8A662}" type="presParOf" srcId="{C5163C74-74F0-4980-8EB8-25E704F0C710}" destId="{F9BA281B-7074-4A01-9B20-21A330BB0982}" srcOrd="1" destOrd="0" presId="urn:microsoft.com/office/officeart/2005/8/layout/radial2"/>
    <dgm:cxn modelId="{DB9DD497-9F75-4946-8135-C91488CF3627}" type="presParOf" srcId="{39EDE6A2-7815-46F1-907C-6D8FF9D9068A}" destId="{D6F45781-0139-4BBE-9848-6263AE29239D}" srcOrd="3" destOrd="0" presId="urn:microsoft.com/office/officeart/2005/8/layout/radial2"/>
    <dgm:cxn modelId="{2715D186-FF0F-4C1B-9398-A6F1A6743695}" type="presParOf" srcId="{39EDE6A2-7815-46F1-907C-6D8FF9D9068A}" destId="{54AE6D8F-BFC2-4ECD-89D8-DD97B6225C1E}" srcOrd="4" destOrd="0" presId="urn:microsoft.com/office/officeart/2005/8/layout/radial2"/>
    <dgm:cxn modelId="{854084B4-B62C-45F4-991D-C2D56B23D28C}" type="presParOf" srcId="{54AE6D8F-BFC2-4ECD-89D8-DD97B6225C1E}" destId="{0F453A16-EE8A-4A1E-BF7D-29ED0EF71DCD}" srcOrd="0" destOrd="0" presId="urn:microsoft.com/office/officeart/2005/8/layout/radial2"/>
    <dgm:cxn modelId="{D98EBE2B-6585-43F7-AF94-0540BD7BE140}" type="presParOf" srcId="{54AE6D8F-BFC2-4ECD-89D8-DD97B6225C1E}" destId="{FFCFF5AC-358A-45F4-A4D6-C664C59420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51CB3-2038-4208-9733-3D1237D7C976}" type="doc">
      <dgm:prSet loTypeId="urn:microsoft.com/office/officeart/2005/8/layout/hList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8D092FB-7F93-4FBD-8A77-600EF62FB68D}">
      <dgm:prSet phldrT="[Текст]"/>
      <dgm:spPr/>
      <dgm:t>
        <a:bodyPr/>
        <a:lstStyle/>
        <a:p>
          <a:r>
            <a:rPr lang="ru-RU" b="1" u="sng" cap="none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типу собственности</a:t>
          </a:r>
          <a:endParaRPr lang="ru-RU" b="1" u="sng" cap="none" spc="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C93BD-8A72-4328-BCBE-AFE5885A9E2D}" type="parTrans" cxnId="{DDB0DBE3-964E-43C0-9057-D8CF11A70D9C}">
      <dgm:prSet/>
      <dgm:spPr/>
      <dgm:t>
        <a:bodyPr/>
        <a:lstStyle/>
        <a:p>
          <a:endParaRPr lang="ru-RU"/>
        </a:p>
      </dgm:t>
    </dgm:pt>
    <dgm:pt modelId="{CFBFF92B-578F-4F8E-9D9F-359361976C92}" type="sibTrans" cxnId="{DDB0DBE3-964E-43C0-9057-D8CF11A70D9C}">
      <dgm:prSet/>
      <dgm:spPr/>
      <dgm:t>
        <a:bodyPr/>
        <a:lstStyle/>
        <a:p>
          <a:endParaRPr lang="ru-RU"/>
        </a:p>
      </dgm:t>
    </dgm:pt>
    <dgm:pt modelId="{3BB81100-A2B0-4196-9639-10D3C0A359E8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Частный</a:t>
          </a:r>
        </a:p>
        <a:p>
          <a:r>
            <a:rPr lang="ru-RU" smtClean="0">
              <a:latin typeface="Times New Roman" pitchFamily="18" charset="0"/>
              <a:cs typeface="Times New Roman" pitchFamily="18" charset="0"/>
            </a:rPr>
            <a:t>банк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11BBEC-AE48-4D91-A117-BEA5B4BFBD26}" type="parTrans" cxnId="{6BEC998B-6B66-4071-BF2D-8F5FAE5BD284}">
      <dgm:prSet/>
      <dgm:spPr/>
      <dgm:t>
        <a:bodyPr/>
        <a:lstStyle/>
        <a:p>
          <a:endParaRPr lang="ru-RU"/>
        </a:p>
      </dgm:t>
    </dgm:pt>
    <dgm:pt modelId="{BFD288E4-8EB3-44F5-93F5-066F6E566DD4}" type="sibTrans" cxnId="{6BEC998B-6B66-4071-BF2D-8F5FAE5BD284}">
      <dgm:prSet/>
      <dgm:spPr/>
      <dgm:t>
        <a:bodyPr/>
        <a:lstStyle/>
        <a:p>
          <a:endParaRPr lang="ru-RU"/>
        </a:p>
      </dgm:t>
    </dgm:pt>
    <dgm:pt modelId="{46DB6592-4E0E-4254-B74F-975BB076D0A4}">
      <dgm:prSet phldrT="[Текст]"/>
      <dgm:spPr/>
      <dgm:t>
        <a:bodyPr/>
        <a:lstStyle/>
        <a:p>
          <a:r>
            <a:rPr lang="ru-RU" dirty="0" smtClean="0"/>
            <a:t>Государственный </a:t>
          </a:r>
        </a:p>
        <a:p>
          <a:r>
            <a:rPr lang="ru-RU" dirty="0" smtClean="0"/>
            <a:t>банк</a:t>
          </a:r>
          <a:endParaRPr lang="ru-RU" dirty="0"/>
        </a:p>
      </dgm:t>
    </dgm:pt>
    <dgm:pt modelId="{0C5250FE-B9F5-4D44-BFCD-93481E11C705}" type="parTrans" cxnId="{E12A15D8-5672-4AFE-9C52-1253AD61C16A}">
      <dgm:prSet/>
      <dgm:spPr/>
      <dgm:t>
        <a:bodyPr/>
        <a:lstStyle/>
        <a:p>
          <a:endParaRPr lang="ru-RU"/>
        </a:p>
      </dgm:t>
    </dgm:pt>
    <dgm:pt modelId="{AD1977B3-42C9-4716-B008-A3394AFC2FED}" type="sibTrans" cxnId="{E12A15D8-5672-4AFE-9C52-1253AD61C16A}">
      <dgm:prSet/>
      <dgm:spPr/>
      <dgm:t>
        <a:bodyPr/>
        <a:lstStyle/>
        <a:p>
          <a:endParaRPr lang="ru-RU"/>
        </a:p>
      </dgm:t>
    </dgm:pt>
    <dgm:pt modelId="{7E684C01-7735-4CF4-9460-D0FA45C2FB26}">
      <dgm:prSet phldrT="[Текст]"/>
      <dgm:spPr/>
      <dgm:t>
        <a:bodyPr/>
        <a:lstStyle/>
        <a:p>
          <a:r>
            <a:rPr lang="ru-RU" dirty="0" smtClean="0"/>
            <a:t>Муниципальный банк</a:t>
          </a:r>
          <a:endParaRPr lang="ru-RU" dirty="0"/>
        </a:p>
      </dgm:t>
    </dgm:pt>
    <dgm:pt modelId="{09FC8CCB-BB01-4753-9AD5-A2FA734AC9CE}" type="parTrans" cxnId="{C1F706E6-BA53-4CD2-9E8F-A966A2E284A3}">
      <dgm:prSet/>
      <dgm:spPr/>
      <dgm:t>
        <a:bodyPr/>
        <a:lstStyle/>
        <a:p>
          <a:endParaRPr lang="ru-RU"/>
        </a:p>
      </dgm:t>
    </dgm:pt>
    <dgm:pt modelId="{25440950-8AD2-4DFC-B705-896B5416BBB9}" type="sibTrans" cxnId="{C1F706E6-BA53-4CD2-9E8F-A966A2E284A3}">
      <dgm:prSet/>
      <dgm:spPr/>
      <dgm:t>
        <a:bodyPr/>
        <a:lstStyle/>
        <a:p>
          <a:endParaRPr lang="ru-RU"/>
        </a:p>
      </dgm:t>
    </dgm:pt>
    <dgm:pt modelId="{64B4A418-895C-4049-9AD5-12E14BD868DE}">
      <dgm:prSet/>
      <dgm:spPr/>
      <dgm:t>
        <a:bodyPr/>
        <a:lstStyle/>
        <a:p>
          <a:r>
            <a:rPr lang="ru-RU" dirty="0" smtClean="0"/>
            <a:t>Акционерный банк</a:t>
          </a:r>
          <a:endParaRPr lang="ru-RU" dirty="0"/>
        </a:p>
      </dgm:t>
    </dgm:pt>
    <dgm:pt modelId="{DCB23BF5-05B6-494E-8CE0-1310B5D20927}" type="parTrans" cxnId="{9B3963BD-0D62-46D3-8608-E198F86FEE7E}">
      <dgm:prSet/>
      <dgm:spPr/>
      <dgm:t>
        <a:bodyPr/>
        <a:lstStyle/>
        <a:p>
          <a:endParaRPr lang="ru-RU"/>
        </a:p>
      </dgm:t>
    </dgm:pt>
    <dgm:pt modelId="{95DFB132-A1EA-41C3-878C-1F4C28D97AE9}" type="sibTrans" cxnId="{9B3963BD-0D62-46D3-8608-E198F86FEE7E}">
      <dgm:prSet/>
      <dgm:spPr/>
      <dgm:t>
        <a:bodyPr/>
        <a:lstStyle/>
        <a:p>
          <a:endParaRPr lang="ru-RU"/>
        </a:p>
      </dgm:t>
    </dgm:pt>
    <dgm:pt modelId="{B56418FA-DE12-40AE-B4A3-690FC24D0212}" type="pres">
      <dgm:prSet presAssocID="{FBF51CB3-2038-4208-9733-3D1237D7C9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D12ECF-1CB9-4F44-AD08-86EA18FFD164}" type="pres">
      <dgm:prSet presAssocID="{08D092FB-7F93-4FBD-8A77-600EF62FB68D}" presName="roof" presStyleLbl="dkBgShp" presStyleIdx="0" presStyleCnt="2" custLinFactNeighborX="2902" custLinFactNeighborY="-2895"/>
      <dgm:spPr/>
      <dgm:t>
        <a:bodyPr/>
        <a:lstStyle/>
        <a:p>
          <a:endParaRPr lang="ru-RU"/>
        </a:p>
      </dgm:t>
    </dgm:pt>
    <dgm:pt modelId="{DC22D3DE-A761-45B3-8BC2-C203360C8D8B}" type="pres">
      <dgm:prSet presAssocID="{08D092FB-7F93-4FBD-8A77-600EF62FB68D}" presName="pillars" presStyleCnt="0"/>
      <dgm:spPr/>
    </dgm:pt>
    <dgm:pt modelId="{C3D868BB-7390-434A-BD1A-A79F2E67594A}" type="pres">
      <dgm:prSet presAssocID="{08D092FB-7F93-4FBD-8A77-600EF62FB68D}" presName="pillar1" presStyleLbl="node1" presStyleIdx="0" presStyleCnt="4" custScaleX="80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31F4-6667-4CE8-A03F-E96BC645275E}" type="pres">
      <dgm:prSet presAssocID="{46DB6592-4E0E-4254-B74F-975BB076D0A4}" presName="pillarX" presStyleLbl="node1" presStyleIdx="1" presStyleCnt="4" custScaleX="9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1A2E-96A4-4881-8DAA-8DA01CA953FE}" type="pres">
      <dgm:prSet presAssocID="{7E684C01-7735-4CF4-9460-D0FA45C2FB2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5DEDA-787D-4A75-9CF8-D243C929CBDE}" type="pres">
      <dgm:prSet presAssocID="{64B4A418-895C-4049-9AD5-12E14BD868DE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5D5A5-AFB3-4CBC-985B-4DE11BD95315}" type="pres">
      <dgm:prSet presAssocID="{08D092FB-7F93-4FBD-8A77-600EF62FB68D}" presName="base" presStyleLbl="dkBgShp" presStyleIdx="1" presStyleCnt="2"/>
      <dgm:spPr/>
    </dgm:pt>
  </dgm:ptLst>
  <dgm:cxnLst>
    <dgm:cxn modelId="{C1F706E6-BA53-4CD2-9E8F-A966A2E284A3}" srcId="{08D092FB-7F93-4FBD-8A77-600EF62FB68D}" destId="{7E684C01-7735-4CF4-9460-D0FA45C2FB26}" srcOrd="2" destOrd="0" parTransId="{09FC8CCB-BB01-4753-9AD5-A2FA734AC9CE}" sibTransId="{25440950-8AD2-4DFC-B705-896B5416BBB9}"/>
    <dgm:cxn modelId="{3A894143-9D83-4541-A010-7E498BCB0E66}" type="presOf" srcId="{08D092FB-7F93-4FBD-8A77-600EF62FB68D}" destId="{28D12ECF-1CB9-4F44-AD08-86EA18FFD164}" srcOrd="0" destOrd="0" presId="urn:microsoft.com/office/officeart/2005/8/layout/hList3"/>
    <dgm:cxn modelId="{9B3963BD-0D62-46D3-8608-E198F86FEE7E}" srcId="{08D092FB-7F93-4FBD-8A77-600EF62FB68D}" destId="{64B4A418-895C-4049-9AD5-12E14BD868DE}" srcOrd="3" destOrd="0" parTransId="{DCB23BF5-05B6-494E-8CE0-1310B5D20927}" sibTransId="{95DFB132-A1EA-41C3-878C-1F4C28D97AE9}"/>
    <dgm:cxn modelId="{47695AEC-B976-45DF-8A45-84A89C13C36B}" type="presOf" srcId="{FBF51CB3-2038-4208-9733-3D1237D7C976}" destId="{B56418FA-DE12-40AE-B4A3-690FC24D0212}" srcOrd="0" destOrd="0" presId="urn:microsoft.com/office/officeart/2005/8/layout/hList3"/>
    <dgm:cxn modelId="{A510048D-D7A2-4D1A-AA58-ADF9198DB4E9}" type="presOf" srcId="{64B4A418-895C-4049-9AD5-12E14BD868DE}" destId="{B0F5DEDA-787D-4A75-9CF8-D243C929CBDE}" srcOrd="0" destOrd="0" presId="urn:microsoft.com/office/officeart/2005/8/layout/hList3"/>
    <dgm:cxn modelId="{E12A15D8-5672-4AFE-9C52-1253AD61C16A}" srcId="{08D092FB-7F93-4FBD-8A77-600EF62FB68D}" destId="{46DB6592-4E0E-4254-B74F-975BB076D0A4}" srcOrd="1" destOrd="0" parTransId="{0C5250FE-B9F5-4D44-BFCD-93481E11C705}" sibTransId="{AD1977B3-42C9-4716-B008-A3394AFC2FED}"/>
    <dgm:cxn modelId="{DDB0DBE3-964E-43C0-9057-D8CF11A70D9C}" srcId="{FBF51CB3-2038-4208-9733-3D1237D7C976}" destId="{08D092FB-7F93-4FBD-8A77-600EF62FB68D}" srcOrd="0" destOrd="0" parTransId="{A06C93BD-8A72-4328-BCBE-AFE5885A9E2D}" sibTransId="{CFBFF92B-578F-4F8E-9D9F-359361976C92}"/>
    <dgm:cxn modelId="{F654F5A5-A703-491A-A5C0-2CEA5CEFCA24}" type="presOf" srcId="{46DB6592-4E0E-4254-B74F-975BB076D0A4}" destId="{4C4231F4-6667-4CE8-A03F-E96BC645275E}" srcOrd="0" destOrd="0" presId="urn:microsoft.com/office/officeart/2005/8/layout/hList3"/>
    <dgm:cxn modelId="{67B2883B-64DA-41EE-AA77-A39F67BB6AF5}" type="presOf" srcId="{3BB81100-A2B0-4196-9639-10D3C0A359E8}" destId="{C3D868BB-7390-434A-BD1A-A79F2E67594A}" srcOrd="0" destOrd="0" presId="urn:microsoft.com/office/officeart/2005/8/layout/hList3"/>
    <dgm:cxn modelId="{6BEC998B-6B66-4071-BF2D-8F5FAE5BD284}" srcId="{08D092FB-7F93-4FBD-8A77-600EF62FB68D}" destId="{3BB81100-A2B0-4196-9639-10D3C0A359E8}" srcOrd="0" destOrd="0" parTransId="{B011BBEC-AE48-4D91-A117-BEA5B4BFBD26}" sibTransId="{BFD288E4-8EB3-44F5-93F5-066F6E566DD4}"/>
    <dgm:cxn modelId="{2B8C2206-0807-4378-B3E6-923A76E77119}" type="presOf" srcId="{7E684C01-7735-4CF4-9460-D0FA45C2FB26}" destId="{9C2D1A2E-96A4-4881-8DAA-8DA01CA953FE}" srcOrd="0" destOrd="0" presId="urn:microsoft.com/office/officeart/2005/8/layout/hList3"/>
    <dgm:cxn modelId="{6D869240-78E9-4C79-8520-3A559854D77A}" type="presParOf" srcId="{B56418FA-DE12-40AE-B4A3-690FC24D0212}" destId="{28D12ECF-1CB9-4F44-AD08-86EA18FFD164}" srcOrd="0" destOrd="0" presId="urn:microsoft.com/office/officeart/2005/8/layout/hList3"/>
    <dgm:cxn modelId="{E06B0DB9-2D65-4F0A-8257-DC02F270A291}" type="presParOf" srcId="{B56418FA-DE12-40AE-B4A3-690FC24D0212}" destId="{DC22D3DE-A761-45B3-8BC2-C203360C8D8B}" srcOrd="1" destOrd="0" presId="urn:microsoft.com/office/officeart/2005/8/layout/hList3"/>
    <dgm:cxn modelId="{E9F98FAC-22E6-4369-9965-EC5E25B17C5A}" type="presParOf" srcId="{DC22D3DE-A761-45B3-8BC2-C203360C8D8B}" destId="{C3D868BB-7390-434A-BD1A-A79F2E67594A}" srcOrd="0" destOrd="0" presId="urn:microsoft.com/office/officeart/2005/8/layout/hList3"/>
    <dgm:cxn modelId="{D8EBD462-378F-4E08-9CF1-31E5D9EB4490}" type="presParOf" srcId="{DC22D3DE-A761-45B3-8BC2-C203360C8D8B}" destId="{4C4231F4-6667-4CE8-A03F-E96BC645275E}" srcOrd="1" destOrd="0" presId="urn:microsoft.com/office/officeart/2005/8/layout/hList3"/>
    <dgm:cxn modelId="{FE656235-4FDD-4751-806C-D57C03035F5B}" type="presParOf" srcId="{DC22D3DE-A761-45B3-8BC2-C203360C8D8B}" destId="{9C2D1A2E-96A4-4881-8DAA-8DA01CA953FE}" srcOrd="2" destOrd="0" presId="urn:microsoft.com/office/officeart/2005/8/layout/hList3"/>
    <dgm:cxn modelId="{1ABCE470-7CCD-4A83-B97D-9FF620EEDB99}" type="presParOf" srcId="{DC22D3DE-A761-45B3-8BC2-C203360C8D8B}" destId="{B0F5DEDA-787D-4A75-9CF8-D243C929CBDE}" srcOrd="3" destOrd="0" presId="urn:microsoft.com/office/officeart/2005/8/layout/hList3"/>
    <dgm:cxn modelId="{2E5EF1BE-7466-4669-9918-5A371EE19EE3}" type="presParOf" srcId="{B56418FA-DE12-40AE-B4A3-690FC24D0212}" destId="{FCA5D5A5-AFB3-4CBC-985B-4DE11BD9531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1965A-14C3-4041-ABA1-36BE18579548}" type="doc">
      <dgm:prSet loTypeId="urn:microsoft.com/office/officeart/2005/8/layout/venn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7F74FF-0BF2-446C-AF60-3527C63BCB33}">
      <dgm:prSet phldrT="[Текст]" custT="1"/>
      <dgm:spPr/>
      <dgm:t>
        <a:bodyPr/>
        <a:lstStyle/>
        <a:p>
          <a:r>
            <a:rPr lang="ru-RU" sz="2000" dirty="0" smtClean="0"/>
            <a:t>Международный</a:t>
          </a:r>
          <a:endParaRPr lang="ru-RU" sz="2000" dirty="0"/>
        </a:p>
      </dgm:t>
    </dgm:pt>
    <dgm:pt modelId="{59C0D5C4-DC29-4ADD-864D-1052F788AABC}" type="parTrans" cxnId="{175025B4-CEEB-430D-BDB0-1B89B91C6804}">
      <dgm:prSet/>
      <dgm:spPr/>
      <dgm:t>
        <a:bodyPr/>
        <a:lstStyle/>
        <a:p>
          <a:endParaRPr lang="ru-RU"/>
        </a:p>
      </dgm:t>
    </dgm:pt>
    <dgm:pt modelId="{6637242E-0932-49F6-9925-763FE5FEBFD3}" type="sibTrans" cxnId="{175025B4-CEEB-430D-BDB0-1B89B91C6804}">
      <dgm:prSet/>
      <dgm:spPr/>
      <dgm:t>
        <a:bodyPr/>
        <a:lstStyle/>
        <a:p>
          <a:endParaRPr lang="ru-RU"/>
        </a:p>
      </dgm:t>
    </dgm:pt>
    <dgm:pt modelId="{502A1573-D1DE-4358-9461-10FEDC0FDF5B}">
      <dgm:prSet phldrT="[Текст]" custT="1"/>
      <dgm:spPr/>
      <dgm:t>
        <a:bodyPr/>
        <a:lstStyle/>
        <a:p>
          <a:r>
            <a:rPr lang="ru-RU" sz="2000" b="0" smtClean="0"/>
            <a:t>Национальный</a:t>
          </a:r>
          <a:endParaRPr lang="ru-RU" sz="2000" b="0" dirty="0"/>
        </a:p>
      </dgm:t>
    </dgm:pt>
    <dgm:pt modelId="{BE306F0E-48EE-4180-A54D-23E68F3E5E08}" type="parTrans" cxnId="{AA868B3B-B18F-4B24-AED7-0A3FC504252E}">
      <dgm:prSet/>
      <dgm:spPr/>
      <dgm:t>
        <a:bodyPr/>
        <a:lstStyle/>
        <a:p>
          <a:endParaRPr lang="ru-RU"/>
        </a:p>
      </dgm:t>
    </dgm:pt>
    <dgm:pt modelId="{96BCD524-0A9F-4B8C-87B7-E5161FA22C30}" type="sibTrans" cxnId="{AA868B3B-B18F-4B24-AED7-0A3FC504252E}">
      <dgm:prSet/>
      <dgm:spPr/>
      <dgm:t>
        <a:bodyPr/>
        <a:lstStyle/>
        <a:p>
          <a:endParaRPr lang="ru-RU"/>
        </a:p>
      </dgm:t>
    </dgm:pt>
    <dgm:pt modelId="{5D417EB3-23E5-4152-9E98-2CC9AD247E25}">
      <dgm:prSet phldrT="[Текст]"/>
      <dgm:spPr/>
      <dgm:t>
        <a:bodyPr/>
        <a:lstStyle/>
        <a:p>
          <a:r>
            <a:rPr lang="ru-RU" dirty="0" smtClean="0"/>
            <a:t>Региональный</a:t>
          </a:r>
          <a:endParaRPr lang="ru-RU" dirty="0"/>
        </a:p>
      </dgm:t>
    </dgm:pt>
    <dgm:pt modelId="{5ADC1221-F8A0-4B06-B3DE-64C1E2E66FFF}" type="parTrans" cxnId="{C0EEBE52-F266-4A8F-96C5-D55BD33CFE43}">
      <dgm:prSet/>
      <dgm:spPr/>
      <dgm:t>
        <a:bodyPr/>
        <a:lstStyle/>
        <a:p>
          <a:endParaRPr lang="ru-RU"/>
        </a:p>
      </dgm:t>
    </dgm:pt>
    <dgm:pt modelId="{6D77A42C-1D7D-4E55-A9C9-4A47CA0FC1E0}" type="sibTrans" cxnId="{C0EEBE52-F266-4A8F-96C5-D55BD33CFE43}">
      <dgm:prSet/>
      <dgm:spPr/>
      <dgm:t>
        <a:bodyPr/>
        <a:lstStyle/>
        <a:p>
          <a:endParaRPr lang="ru-RU"/>
        </a:p>
      </dgm:t>
    </dgm:pt>
    <dgm:pt modelId="{2CE97272-83EF-4FFB-B453-DD5E432C8796}">
      <dgm:prSet phldrT="[Текст]" custT="1"/>
      <dgm:spPr/>
      <dgm:t>
        <a:bodyPr/>
        <a:lstStyle/>
        <a:p>
          <a:r>
            <a:rPr lang="ru-RU" sz="1600" smtClean="0"/>
            <a:t>муниципальный</a:t>
          </a:r>
          <a:endParaRPr lang="ru-RU" sz="1600" dirty="0"/>
        </a:p>
      </dgm:t>
    </dgm:pt>
    <dgm:pt modelId="{D2F881F7-0A77-46F2-9008-D0DE4E07D270}" type="parTrans" cxnId="{C03E9B54-D31A-48FA-9BC1-35AF0A7B95BA}">
      <dgm:prSet/>
      <dgm:spPr/>
      <dgm:t>
        <a:bodyPr/>
        <a:lstStyle/>
        <a:p>
          <a:endParaRPr lang="ru-RU"/>
        </a:p>
      </dgm:t>
    </dgm:pt>
    <dgm:pt modelId="{76F39773-3C46-44F9-8BEF-94E8B351201A}" type="sibTrans" cxnId="{C03E9B54-D31A-48FA-9BC1-35AF0A7B95BA}">
      <dgm:prSet/>
      <dgm:spPr/>
      <dgm:t>
        <a:bodyPr/>
        <a:lstStyle/>
        <a:p>
          <a:endParaRPr lang="ru-RU"/>
        </a:p>
      </dgm:t>
    </dgm:pt>
    <dgm:pt modelId="{6B703581-C32A-4264-A405-BF04132DFDED}" type="pres">
      <dgm:prSet presAssocID="{34F1965A-14C3-4041-ABA1-36BE1857954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1EC9B-7D44-40A8-8B2D-17091E7AA077}" type="pres">
      <dgm:prSet presAssocID="{34F1965A-14C3-4041-ABA1-36BE18579548}" presName="comp1" presStyleCnt="0"/>
      <dgm:spPr/>
    </dgm:pt>
    <dgm:pt modelId="{91B65E53-C470-4936-980F-9F1071BD65C6}" type="pres">
      <dgm:prSet presAssocID="{34F1965A-14C3-4041-ABA1-36BE18579548}" presName="circle1" presStyleLbl="node1" presStyleIdx="0" presStyleCnt="4" custScaleX="132960" custLinFactNeighborX="0"/>
      <dgm:spPr/>
      <dgm:t>
        <a:bodyPr/>
        <a:lstStyle/>
        <a:p>
          <a:endParaRPr lang="ru-RU"/>
        </a:p>
      </dgm:t>
    </dgm:pt>
    <dgm:pt modelId="{BFEDEAA0-60A5-41E0-B86C-825CAE0865AE}" type="pres">
      <dgm:prSet presAssocID="{34F1965A-14C3-4041-ABA1-36BE1857954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E3E13-BEC7-4D18-9B18-0EB22CC55B43}" type="pres">
      <dgm:prSet presAssocID="{34F1965A-14C3-4041-ABA1-36BE18579548}" presName="comp2" presStyleCnt="0"/>
      <dgm:spPr/>
    </dgm:pt>
    <dgm:pt modelId="{4BD19650-A03E-4B39-9F7F-B5C6B242EC6E}" type="pres">
      <dgm:prSet presAssocID="{34F1965A-14C3-4041-ABA1-36BE18579548}" presName="circle2" presStyleLbl="node1" presStyleIdx="1" presStyleCnt="4" custScaleX="116528"/>
      <dgm:spPr/>
      <dgm:t>
        <a:bodyPr/>
        <a:lstStyle/>
        <a:p>
          <a:endParaRPr lang="ru-RU"/>
        </a:p>
      </dgm:t>
    </dgm:pt>
    <dgm:pt modelId="{4352D6AB-5DA1-406A-9F3A-6B99473047D6}" type="pres">
      <dgm:prSet presAssocID="{34F1965A-14C3-4041-ABA1-36BE1857954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6EC5-AE22-4582-9031-1FD0F8B3C14C}" type="pres">
      <dgm:prSet presAssocID="{34F1965A-14C3-4041-ABA1-36BE18579548}" presName="comp3" presStyleCnt="0"/>
      <dgm:spPr/>
    </dgm:pt>
    <dgm:pt modelId="{465A8E71-B478-4C8C-A82C-11CA414B8328}" type="pres">
      <dgm:prSet presAssocID="{34F1965A-14C3-4041-ABA1-36BE18579548}" presName="circle3" presStyleLbl="node1" presStyleIdx="2" presStyleCnt="4"/>
      <dgm:spPr/>
      <dgm:t>
        <a:bodyPr/>
        <a:lstStyle/>
        <a:p>
          <a:endParaRPr lang="ru-RU"/>
        </a:p>
      </dgm:t>
    </dgm:pt>
    <dgm:pt modelId="{793F4791-FA62-42AC-BCA8-AD6367510239}" type="pres">
      <dgm:prSet presAssocID="{34F1965A-14C3-4041-ABA1-36BE1857954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5F144-1BEB-4ECC-8F00-A2F7F02F37B6}" type="pres">
      <dgm:prSet presAssocID="{34F1965A-14C3-4041-ABA1-36BE18579548}" presName="comp4" presStyleCnt="0"/>
      <dgm:spPr/>
    </dgm:pt>
    <dgm:pt modelId="{6BE32461-2B47-401A-BA43-36105E60F00E}" type="pres">
      <dgm:prSet presAssocID="{34F1965A-14C3-4041-ABA1-36BE18579548}" presName="circle4" presStyleLbl="node1" presStyleIdx="3" presStyleCnt="4"/>
      <dgm:spPr/>
      <dgm:t>
        <a:bodyPr/>
        <a:lstStyle/>
        <a:p>
          <a:endParaRPr lang="ru-RU"/>
        </a:p>
      </dgm:t>
    </dgm:pt>
    <dgm:pt modelId="{C754A1EC-072E-45ED-96BD-1FBC6D66C6EC}" type="pres">
      <dgm:prSet presAssocID="{34F1965A-14C3-4041-ABA1-36BE1857954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E121D-D9A0-4203-B13F-9FEB7F02CF4E}" type="presOf" srcId="{5D417EB3-23E5-4152-9E98-2CC9AD247E25}" destId="{793F4791-FA62-42AC-BCA8-AD6367510239}" srcOrd="1" destOrd="0" presId="urn:microsoft.com/office/officeart/2005/8/layout/venn2"/>
    <dgm:cxn modelId="{DE2202FE-2E94-441E-9504-DE086297876C}" type="presOf" srcId="{5D417EB3-23E5-4152-9E98-2CC9AD247E25}" destId="{465A8E71-B478-4C8C-A82C-11CA414B8328}" srcOrd="0" destOrd="0" presId="urn:microsoft.com/office/officeart/2005/8/layout/venn2"/>
    <dgm:cxn modelId="{F1A7776A-EBB7-41C5-99DA-E452AF17FF44}" type="presOf" srcId="{502A1573-D1DE-4358-9461-10FEDC0FDF5B}" destId="{4352D6AB-5DA1-406A-9F3A-6B99473047D6}" srcOrd="1" destOrd="0" presId="urn:microsoft.com/office/officeart/2005/8/layout/venn2"/>
    <dgm:cxn modelId="{82EBADD7-3D16-4C2A-B455-412598EE9F63}" type="presOf" srcId="{34F1965A-14C3-4041-ABA1-36BE18579548}" destId="{6B703581-C32A-4264-A405-BF04132DFDED}" srcOrd="0" destOrd="0" presId="urn:microsoft.com/office/officeart/2005/8/layout/venn2"/>
    <dgm:cxn modelId="{9BFC030C-2DD1-4BC1-8AAA-2465689FCDE7}" type="presOf" srcId="{2CE97272-83EF-4FFB-B453-DD5E432C8796}" destId="{C754A1EC-072E-45ED-96BD-1FBC6D66C6EC}" srcOrd="1" destOrd="0" presId="urn:microsoft.com/office/officeart/2005/8/layout/venn2"/>
    <dgm:cxn modelId="{5F1768AB-4774-4C3F-B26C-ECA53378DF34}" type="presOf" srcId="{502A1573-D1DE-4358-9461-10FEDC0FDF5B}" destId="{4BD19650-A03E-4B39-9F7F-B5C6B242EC6E}" srcOrd="0" destOrd="0" presId="urn:microsoft.com/office/officeart/2005/8/layout/venn2"/>
    <dgm:cxn modelId="{C03E9B54-D31A-48FA-9BC1-35AF0A7B95BA}" srcId="{34F1965A-14C3-4041-ABA1-36BE18579548}" destId="{2CE97272-83EF-4FFB-B453-DD5E432C8796}" srcOrd="3" destOrd="0" parTransId="{D2F881F7-0A77-46F2-9008-D0DE4E07D270}" sibTransId="{76F39773-3C46-44F9-8BEF-94E8B351201A}"/>
    <dgm:cxn modelId="{3F9C9C04-A7F0-4959-8B78-A7E4FB3E0830}" type="presOf" srcId="{2CE97272-83EF-4FFB-B453-DD5E432C8796}" destId="{6BE32461-2B47-401A-BA43-36105E60F00E}" srcOrd="0" destOrd="0" presId="urn:microsoft.com/office/officeart/2005/8/layout/venn2"/>
    <dgm:cxn modelId="{3F99982D-3F4E-4BC5-A909-5D4D8361347B}" type="presOf" srcId="{977F74FF-0BF2-446C-AF60-3527C63BCB33}" destId="{91B65E53-C470-4936-980F-9F1071BD65C6}" srcOrd="0" destOrd="0" presId="urn:microsoft.com/office/officeart/2005/8/layout/venn2"/>
    <dgm:cxn modelId="{AA868B3B-B18F-4B24-AED7-0A3FC504252E}" srcId="{34F1965A-14C3-4041-ABA1-36BE18579548}" destId="{502A1573-D1DE-4358-9461-10FEDC0FDF5B}" srcOrd="1" destOrd="0" parTransId="{BE306F0E-48EE-4180-A54D-23E68F3E5E08}" sibTransId="{96BCD524-0A9F-4B8C-87B7-E5161FA22C30}"/>
    <dgm:cxn modelId="{BF2FE75F-7F70-4FF6-A5A3-99F76206E0AC}" type="presOf" srcId="{977F74FF-0BF2-446C-AF60-3527C63BCB33}" destId="{BFEDEAA0-60A5-41E0-B86C-825CAE0865AE}" srcOrd="1" destOrd="0" presId="urn:microsoft.com/office/officeart/2005/8/layout/venn2"/>
    <dgm:cxn modelId="{C0EEBE52-F266-4A8F-96C5-D55BD33CFE43}" srcId="{34F1965A-14C3-4041-ABA1-36BE18579548}" destId="{5D417EB3-23E5-4152-9E98-2CC9AD247E25}" srcOrd="2" destOrd="0" parTransId="{5ADC1221-F8A0-4B06-B3DE-64C1E2E66FFF}" sibTransId="{6D77A42C-1D7D-4E55-A9C9-4A47CA0FC1E0}"/>
    <dgm:cxn modelId="{175025B4-CEEB-430D-BDB0-1B89B91C6804}" srcId="{34F1965A-14C3-4041-ABA1-36BE18579548}" destId="{977F74FF-0BF2-446C-AF60-3527C63BCB33}" srcOrd="0" destOrd="0" parTransId="{59C0D5C4-DC29-4ADD-864D-1052F788AABC}" sibTransId="{6637242E-0932-49F6-9925-763FE5FEBFD3}"/>
    <dgm:cxn modelId="{505F093D-3E4A-47A9-A34E-DAFAD18F946D}" type="presParOf" srcId="{6B703581-C32A-4264-A405-BF04132DFDED}" destId="{4321EC9B-7D44-40A8-8B2D-17091E7AA077}" srcOrd="0" destOrd="0" presId="urn:microsoft.com/office/officeart/2005/8/layout/venn2"/>
    <dgm:cxn modelId="{2201F5FD-0733-440E-8EED-E9EB9079BE4C}" type="presParOf" srcId="{4321EC9B-7D44-40A8-8B2D-17091E7AA077}" destId="{91B65E53-C470-4936-980F-9F1071BD65C6}" srcOrd="0" destOrd="0" presId="urn:microsoft.com/office/officeart/2005/8/layout/venn2"/>
    <dgm:cxn modelId="{112CC4C1-F8A9-4F09-88B9-26051496570B}" type="presParOf" srcId="{4321EC9B-7D44-40A8-8B2D-17091E7AA077}" destId="{BFEDEAA0-60A5-41E0-B86C-825CAE0865AE}" srcOrd="1" destOrd="0" presId="urn:microsoft.com/office/officeart/2005/8/layout/venn2"/>
    <dgm:cxn modelId="{5D007C13-A9BF-4B83-A222-35703ACAC7C5}" type="presParOf" srcId="{6B703581-C32A-4264-A405-BF04132DFDED}" destId="{295E3E13-BEC7-4D18-9B18-0EB22CC55B43}" srcOrd="1" destOrd="0" presId="urn:microsoft.com/office/officeart/2005/8/layout/venn2"/>
    <dgm:cxn modelId="{5747437A-6D41-44D1-A135-A398934FE34E}" type="presParOf" srcId="{295E3E13-BEC7-4D18-9B18-0EB22CC55B43}" destId="{4BD19650-A03E-4B39-9F7F-B5C6B242EC6E}" srcOrd="0" destOrd="0" presId="urn:microsoft.com/office/officeart/2005/8/layout/venn2"/>
    <dgm:cxn modelId="{E2A9E79B-270A-4368-AAC3-7AEB5259F3C7}" type="presParOf" srcId="{295E3E13-BEC7-4D18-9B18-0EB22CC55B43}" destId="{4352D6AB-5DA1-406A-9F3A-6B99473047D6}" srcOrd="1" destOrd="0" presId="urn:microsoft.com/office/officeart/2005/8/layout/venn2"/>
    <dgm:cxn modelId="{7952B284-7838-4168-9C28-3026ED33FD91}" type="presParOf" srcId="{6B703581-C32A-4264-A405-BF04132DFDED}" destId="{87E46EC5-AE22-4582-9031-1FD0F8B3C14C}" srcOrd="2" destOrd="0" presId="urn:microsoft.com/office/officeart/2005/8/layout/venn2"/>
    <dgm:cxn modelId="{A4D06815-4CA5-4947-BD22-4C84B9149230}" type="presParOf" srcId="{87E46EC5-AE22-4582-9031-1FD0F8B3C14C}" destId="{465A8E71-B478-4C8C-A82C-11CA414B8328}" srcOrd="0" destOrd="0" presId="urn:microsoft.com/office/officeart/2005/8/layout/venn2"/>
    <dgm:cxn modelId="{3718CCE7-0B38-40C3-9773-A64F3DD78929}" type="presParOf" srcId="{87E46EC5-AE22-4582-9031-1FD0F8B3C14C}" destId="{793F4791-FA62-42AC-BCA8-AD6367510239}" srcOrd="1" destOrd="0" presId="urn:microsoft.com/office/officeart/2005/8/layout/venn2"/>
    <dgm:cxn modelId="{CF24AA3E-56A2-46FC-9A4E-F1CDC2CCDF10}" type="presParOf" srcId="{6B703581-C32A-4264-A405-BF04132DFDED}" destId="{63B5F144-1BEB-4ECC-8F00-A2F7F02F37B6}" srcOrd="3" destOrd="0" presId="urn:microsoft.com/office/officeart/2005/8/layout/venn2"/>
    <dgm:cxn modelId="{0752B377-E388-4063-AEAE-CCF188F3F27A}" type="presParOf" srcId="{63B5F144-1BEB-4ECC-8F00-A2F7F02F37B6}" destId="{6BE32461-2B47-401A-BA43-36105E60F00E}" srcOrd="0" destOrd="0" presId="urn:microsoft.com/office/officeart/2005/8/layout/venn2"/>
    <dgm:cxn modelId="{A30DCDD7-1A9E-40DA-AF15-2D08F04D290B}" type="presParOf" srcId="{63B5F144-1BEB-4ECC-8F00-A2F7F02F37B6}" destId="{C754A1EC-072E-45ED-96BD-1FBC6D66C6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B615BA-7C60-4EDA-8D54-A93A4FBB7D09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89B00A-7ECA-45F9-A234-4A6B260E40FC}">
      <dgm:prSet phldrT="[Текст]"/>
      <dgm:spPr/>
      <dgm:t>
        <a:bodyPr/>
        <a:lstStyle/>
        <a:p>
          <a:r>
            <a:rPr lang="ru-RU" dirty="0" smtClean="0"/>
            <a:t>срочность</a:t>
          </a:r>
          <a:endParaRPr lang="ru-RU" dirty="0"/>
        </a:p>
      </dgm:t>
    </dgm:pt>
    <dgm:pt modelId="{7C664EA1-D7A7-4A50-BE06-988BA1815A4D}" type="parTrans" cxnId="{913DEA74-26D6-4074-B1F6-EFBBAFE08744}">
      <dgm:prSet/>
      <dgm:spPr/>
      <dgm:t>
        <a:bodyPr/>
        <a:lstStyle/>
        <a:p>
          <a:endParaRPr lang="ru-RU"/>
        </a:p>
      </dgm:t>
    </dgm:pt>
    <dgm:pt modelId="{17024324-7934-4632-80CF-F1E0301B15B8}" type="sibTrans" cxnId="{913DEA74-26D6-4074-B1F6-EFBBAFE08744}">
      <dgm:prSet/>
      <dgm:spPr/>
      <dgm:t>
        <a:bodyPr/>
        <a:lstStyle/>
        <a:p>
          <a:endParaRPr lang="ru-RU"/>
        </a:p>
      </dgm:t>
    </dgm:pt>
    <dgm:pt modelId="{831DB855-B473-4C79-BD2E-D87666500980}">
      <dgm:prSet phldrT="[Текст]"/>
      <dgm:spPr/>
      <dgm:t>
        <a:bodyPr/>
        <a:lstStyle/>
        <a:p>
          <a:r>
            <a:rPr lang="ru-RU" dirty="0" smtClean="0"/>
            <a:t>платность</a:t>
          </a:r>
          <a:endParaRPr lang="ru-RU" dirty="0"/>
        </a:p>
      </dgm:t>
    </dgm:pt>
    <dgm:pt modelId="{48350528-36C7-495E-9C31-D334C9640963}" type="parTrans" cxnId="{BED08932-FB70-4CB6-A635-3270808DC93E}">
      <dgm:prSet/>
      <dgm:spPr/>
      <dgm:t>
        <a:bodyPr/>
        <a:lstStyle/>
        <a:p>
          <a:endParaRPr lang="ru-RU"/>
        </a:p>
      </dgm:t>
    </dgm:pt>
    <dgm:pt modelId="{67E78462-C94E-47F1-87DB-6491B717CDD9}" type="sibTrans" cxnId="{BED08932-FB70-4CB6-A635-3270808DC93E}">
      <dgm:prSet/>
      <dgm:spPr/>
      <dgm:t>
        <a:bodyPr/>
        <a:lstStyle/>
        <a:p>
          <a:endParaRPr lang="ru-RU"/>
        </a:p>
      </dgm:t>
    </dgm:pt>
    <dgm:pt modelId="{D8F78890-2264-4EFF-828C-41C8C0D358C2}">
      <dgm:prSet phldrT="[Текст]"/>
      <dgm:spPr/>
      <dgm:t>
        <a:bodyPr/>
        <a:lstStyle/>
        <a:p>
          <a:r>
            <a:rPr lang="ru-RU" dirty="0" smtClean="0"/>
            <a:t>возвратность</a:t>
          </a:r>
          <a:endParaRPr lang="ru-RU" dirty="0"/>
        </a:p>
      </dgm:t>
    </dgm:pt>
    <dgm:pt modelId="{E358ED16-815A-4F85-AB21-C4ED2674789B}" type="parTrans" cxnId="{2E7C1ED4-3565-4AB6-8C0D-9D4D902414FA}">
      <dgm:prSet/>
      <dgm:spPr/>
      <dgm:t>
        <a:bodyPr/>
        <a:lstStyle/>
        <a:p>
          <a:endParaRPr lang="ru-RU"/>
        </a:p>
      </dgm:t>
    </dgm:pt>
    <dgm:pt modelId="{1D4C523C-856E-4BAD-B5EF-9EBC1E804C69}" type="sibTrans" cxnId="{2E7C1ED4-3565-4AB6-8C0D-9D4D902414FA}">
      <dgm:prSet/>
      <dgm:spPr/>
      <dgm:t>
        <a:bodyPr/>
        <a:lstStyle/>
        <a:p>
          <a:endParaRPr lang="ru-RU"/>
        </a:p>
      </dgm:t>
    </dgm:pt>
    <dgm:pt modelId="{942CFC3E-B599-4DE8-9A43-64FA2023A477}">
      <dgm:prSet phldrT="[Текст]"/>
      <dgm:spPr/>
      <dgm:t>
        <a:bodyPr/>
        <a:lstStyle/>
        <a:p>
          <a:r>
            <a:rPr lang="ru-RU" dirty="0" smtClean="0"/>
            <a:t>гарантированность</a:t>
          </a:r>
          <a:endParaRPr lang="ru-RU" dirty="0"/>
        </a:p>
      </dgm:t>
    </dgm:pt>
    <dgm:pt modelId="{FFC86BB1-DB72-44C7-926F-7F9095B5B5D8}" type="parTrans" cxnId="{AFBC7AD3-F1BC-4E75-BE80-8B7724B51BDD}">
      <dgm:prSet/>
      <dgm:spPr/>
      <dgm:t>
        <a:bodyPr/>
        <a:lstStyle/>
        <a:p>
          <a:endParaRPr lang="ru-RU"/>
        </a:p>
      </dgm:t>
    </dgm:pt>
    <dgm:pt modelId="{E78C9AF4-5875-41D3-A92F-A581FD504B1B}" type="sibTrans" cxnId="{AFBC7AD3-F1BC-4E75-BE80-8B7724B51BDD}">
      <dgm:prSet/>
      <dgm:spPr/>
      <dgm:t>
        <a:bodyPr/>
        <a:lstStyle/>
        <a:p>
          <a:endParaRPr lang="ru-RU"/>
        </a:p>
      </dgm:t>
    </dgm:pt>
    <dgm:pt modelId="{BF40E90F-2EC6-40F8-BC23-5F5169D7231C}" type="pres">
      <dgm:prSet presAssocID="{00B615BA-7C60-4EDA-8D54-A93A4FBB7D09}" presName="cycle" presStyleCnt="0">
        <dgm:presLayoutVars>
          <dgm:dir/>
          <dgm:resizeHandles val="exact"/>
        </dgm:presLayoutVars>
      </dgm:prSet>
      <dgm:spPr/>
    </dgm:pt>
    <dgm:pt modelId="{D404BA4C-BBA7-4800-8AFA-593988AB130B}" type="pres">
      <dgm:prSet presAssocID="{F589B00A-7ECA-45F9-A234-4A6B260E40FC}" presName="node" presStyleLbl="node1" presStyleIdx="0" presStyleCnt="4" custScaleX="121981" custScaleY="111699">
        <dgm:presLayoutVars>
          <dgm:bulletEnabled val="1"/>
        </dgm:presLayoutVars>
      </dgm:prSet>
      <dgm:spPr/>
    </dgm:pt>
    <dgm:pt modelId="{D05E5EE2-ED72-49CB-A1E7-0128733D1829}" type="pres">
      <dgm:prSet presAssocID="{F589B00A-7ECA-45F9-A234-4A6B260E40FC}" presName="spNode" presStyleCnt="0"/>
      <dgm:spPr/>
    </dgm:pt>
    <dgm:pt modelId="{BF4E6FB3-C4D3-498E-BD32-1607C8EB3E6C}" type="pres">
      <dgm:prSet presAssocID="{17024324-7934-4632-80CF-F1E0301B15B8}" presName="sibTrans" presStyleLbl="sibTrans1D1" presStyleIdx="0" presStyleCnt="4"/>
      <dgm:spPr/>
    </dgm:pt>
    <dgm:pt modelId="{A262C172-44A8-4559-A36D-C8094CDEE2F5}" type="pres">
      <dgm:prSet presAssocID="{831DB855-B473-4C79-BD2E-D87666500980}" presName="node" presStyleLbl="node1" presStyleIdx="1" presStyleCnt="4" custScaleX="128194" custScaleY="115408">
        <dgm:presLayoutVars>
          <dgm:bulletEnabled val="1"/>
        </dgm:presLayoutVars>
      </dgm:prSet>
      <dgm:spPr/>
    </dgm:pt>
    <dgm:pt modelId="{C8F672C4-D273-483C-8B24-253D508CB6C3}" type="pres">
      <dgm:prSet presAssocID="{831DB855-B473-4C79-BD2E-D87666500980}" presName="spNode" presStyleCnt="0"/>
      <dgm:spPr/>
    </dgm:pt>
    <dgm:pt modelId="{71159D1C-E75D-4E27-BDC9-882261B5B021}" type="pres">
      <dgm:prSet presAssocID="{67E78462-C94E-47F1-87DB-6491B717CDD9}" presName="sibTrans" presStyleLbl="sibTrans1D1" presStyleIdx="1" presStyleCnt="4"/>
      <dgm:spPr/>
    </dgm:pt>
    <dgm:pt modelId="{D0DD871C-4D6C-4BD7-8A4D-C0607CFBB544}" type="pres">
      <dgm:prSet presAssocID="{D8F78890-2264-4EFF-828C-41C8C0D358C2}" presName="node" presStyleLbl="node1" presStyleIdx="2" presStyleCnt="4" custScaleX="136078" custScaleY="133251">
        <dgm:presLayoutVars>
          <dgm:bulletEnabled val="1"/>
        </dgm:presLayoutVars>
      </dgm:prSet>
      <dgm:spPr/>
    </dgm:pt>
    <dgm:pt modelId="{D4A194D6-4A5A-4505-BC05-7F104F9CF393}" type="pres">
      <dgm:prSet presAssocID="{D8F78890-2264-4EFF-828C-41C8C0D358C2}" presName="spNode" presStyleCnt="0"/>
      <dgm:spPr/>
    </dgm:pt>
    <dgm:pt modelId="{48F0742E-C79C-48B3-B7FC-55770981F142}" type="pres">
      <dgm:prSet presAssocID="{1D4C523C-856E-4BAD-B5EF-9EBC1E804C69}" presName="sibTrans" presStyleLbl="sibTrans1D1" presStyleIdx="2" presStyleCnt="4"/>
      <dgm:spPr/>
    </dgm:pt>
    <dgm:pt modelId="{C69B0707-9143-4924-8151-D9168993AFDC}" type="pres">
      <dgm:prSet presAssocID="{942CFC3E-B599-4DE8-9A43-64FA2023A477}" presName="node" presStyleLbl="node1" presStyleIdx="3" presStyleCnt="4" custScaleX="138719" custScaleY="123370">
        <dgm:presLayoutVars>
          <dgm:bulletEnabled val="1"/>
        </dgm:presLayoutVars>
      </dgm:prSet>
      <dgm:spPr/>
    </dgm:pt>
    <dgm:pt modelId="{30647ADC-AC59-408A-9603-939AB482361F}" type="pres">
      <dgm:prSet presAssocID="{942CFC3E-B599-4DE8-9A43-64FA2023A477}" presName="spNode" presStyleCnt="0"/>
      <dgm:spPr/>
    </dgm:pt>
    <dgm:pt modelId="{2933C5B8-4561-4D7E-BB58-8DBE2D5A348B}" type="pres">
      <dgm:prSet presAssocID="{E78C9AF4-5875-41D3-A92F-A581FD504B1B}" presName="sibTrans" presStyleLbl="sibTrans1D1" presStyleIdx="3" presStyleCnt="4"/>
      <dgm:spPr/>
    </dgm:pt>
  </dgm:ptLst>
  <dgm:cxnLst>
    <dgm:cxn modelId="{AFBC7AD3-F1BC-4E75-BE80-8B7724B51BDD}" srcId="{00B615BA-7C60-4EDA-8D54-A93A4FBB7D09}" destId="{942CFC3E-B599-4DE8-9A43-64FA2023A477}" srcOrd="3" destOrd="0" parTransId="{FFC86BB1-DB72-44C7-926F-7F9095B5B5D8}" sibTransId="{E78C9AF4-5875-41D3-A92F-A581FD504B1B}"/>
    <dgm:cxn modelId="{BB853A82-341B-40DD-8BB5-BDEED82843ED}" type="presOf" srcId="{F589B00A-7ECA-45F9-A234-4A6B260E40FC}" destId="{D404BA4C-BBA7-4800-8AFA-593988AB130B}" srcOrd="0" destOrd="0" presId="urn:microsoft.com/office/officeart/2005/8/layout/cycle5"/>
    <dgm:cxn modelId="{46E143D7-1B76-4702-A3C9-964967E0D2BC}" type="presOf" srcId="{D8F78890-2264-4EFF-828C-41C8C0D358C2}" destId="{D0DD871C-4D6C-4BD7-8A4D-C0607CFBB544}" srcOrd="0" destOrd="0" presId="urn:microsoft.com/office/officeart/2005/8/layout/cycle5"/>
    <dgm:cxn modelId="{913DEA74-26D6-4074-B1F6-EFBBAFE08744}" srcId="{00B615BA-7C60-4EDA-8D54-A93A4FBB7D09}" destId="{F589B00A-7ECA-45F9-A234-4A6B260E40FC}" srcOrd="0" destOrd="0" parTransId="{7C664EA1-D7A7-4A50-BE06-988BA1815A4D}" sibTransId="{17024324-7934-4632-80CF-F1E0301B15B8}"/>
    <dgm:cxn modelId="{3939C01B-AB5E-403D-91D6-69E397664AFB}" type="presOf" srcId="{E78C9AF4-5875-41D3-A92F-A581FD504B1B}" destId="{2933C5B8-4561-4D7E-BB58-8DBE2D5A348B}" srcOrd="0" destOrd="0" presId="urn:microsoft.com/office/officeart/2005/8/layout/cycle5"/>
    <dgm:cxn modelId="{A36584DD-FDB0-4C6C-925F-78CECA737BCF}" type="presOf" srcId="{942CFC3E-B599-4DE8-9A43-64FA2023A477}" destId="{C69B0707-9143-4924-8151-D9168993AFDC}" srcOrd="0" destOrd="0" presId="urn:microsoft.com/office/officeart/2005/8/layout/cycle5"/>
    <dgm:cxn modelId="{BED08932-FB70-4CB6-A635-3270808DC93E}" srcId="{00B615BA-7C60-4EDA-8D54-A93A4FBB7D09}" destId="{831DB855-B473-4C79-BD2E-D87666500980}" srcOrd="1" destOrd="0" parTransId="{48350528-36C7-495E-9C31-D334C9640963}" sibTransId="{67E78462-C94E-47F1-87DB-6491B717CDD9}"/>
    <dgm:cxn modelId="{34DAACD4-3667-4D9D-BA87-F8FC224F8A17}" type="presOf" srcId="{1D4C523C-856E-4BAD-B5EF-9EBC1E804C69}" destId="{48F0742E-C79C-48B3-B7FC-55770981F142}" srcOrd="0" destOrd="0" presId="urn:microsoft.com/office/officeart/2005/8/layout/cycle5"/>
    <dgm:cxn modelId="{773C2576-BBA4-4019-A205-3C60D2551305}" type="presOf" srcId="{67E78462-C94E-47F1-87DB-6491B717CDD9}" destId="{71159D1C-E75D-4E27-BDC9-882261B5B021}" srcOrd="0" destOrd="0" presId="urn:microsoft.com/office/officeart/2005/8/layout/cycle5"/>
    <dgm:cxn modelId="{FCB75821-34BE-45AF-A533-54C211DA91AB}" type="presOf" srcId="{17024324-7934-4632-80CF-F1E0301B15B8}" destId="{BF4E6FB3-C4D3-498E-BD32-1607C8EB3E6C}" srcOrd="0" destOrd="0" presId="urn:microsoft.com/office/officeart/2005/8/layout/cycle5"/>
    <dgm:cxn modelId="{2E7C1ED4-3565-4AB6-8C0D-9D4D902414FA}" srcId="{00B615BA-7C60-4EDA-8D54-A93A4FBB7D09}" destId="{D8F78890-2264-4EFF-828C-41C8C0D358C2}" srcOrd="2" destOrd="0" parTransId="{E358ED16-815A-4F85-AB21-C4ED2674789B}" sibTransId="{1D4C523C-856E-4BAD-B5EF-9EBC1E804C69}"/>
    <dgm:cxn modelId="{544A82FA-1143-4B5E-863D-F0BE47DE2348}" type="presOf" srcId="{831DB855-B473-4C79-BD2E-D87666500980}" destId="{A262C172-44A8-4559-A36D-C8094CDEE2F5}" srcOrd="0" destOrd="0" presId="urn:microsoft.com/office/officeart/2005/8/layout/cycle5"/>
    <dgm:cxn modelId="{7823C5E8-1DE7-476C-9DFE-5D044BE764BB}" type="presOf" srcId="{00B615BA-7C60-4EDA-8D54-A93A4FBB7D09}" destId="{BF40E90F-2EC6-40F8-BC23-5F5169D7231C}" srcOrd="0" destOrd="0" presId="urn:microsoft.com/office/officeart/2005/8/layout/cycle5"/>
    <dgm:cxn modelId="{CB941479-FBA1-4C52-983B-D8BB07EFBB11}" type="presParOf" srcId="{BF40E90F-2EC6-40F8-BC23-5F5169D7231C}" destId="{D404BA4C-BBA7-4800-8AFA-593988AB130B}" srcOrd="0" destOrd="0" presId="urn:microsoft.com/office/officeart/2005/8/layout/cycle5"/>
    <dgm:cxn modelId="{CF17DF3F-E941-4A18-8E9B-66A1C8FB095A}" type="presParOf" srcId="{BF40E90F-2EC6-40F8-BC23-5F5169D7231C}" destId="{D05E5EE2-ED72-49CB-A1E7-0128733D1829}" srcOrd="1" destOrd="0" presId="urn:microsoft.com/office/officeart/2005/8/layout/cycle5"/>
    <dgm:cxn modelId="{DF51559A-54BF-4F6A-BFD6-C96736452DD2}" type="presParOf" srcId="{BF40E90F-2EC6-40F8-BC23-5F5169D7231C}" destId="{BF4E6FB3-C4D3-498E-BD32-1607C8EB3E6C}" srcOrd="2" destOrd="0" presId="urn:microsoft.com/office/officeart/2005/8/layout/cycle5"/>
    <dgm:cxn modelId="{167447EF-FAA0-4D94-B41C-1C64C52D7602}" type="presParOf" srcId="{BF40E90F-2EC6-40F8-BC23-5F5169D7231C}" destId="{A262C172-44A8-4559-A36D-C8094CDEE2F5}" srcOrd="3" destOrd="0" presId="urn:microsoft.com/office/officeart/2005/8/layout/cycle5"/>
    <dgm:cxn modelId="{25BBCF14-611A-4CDC-9D63-8D1FEBA0203E}" type="presParOf" srcId="{BF40E90F-2EC6-40F8-BC23-5F5169D7231C}" destId="{C8F672C4-D273-483C-8B24-253D508CB6C3}" srcOrd="4" destOrd="0" presId="urn:microsoft.com/office/officeart/2005/8/layout/cycle5"/>
    <dgm:cxn modelId="{43507E55-7041-42C6-B2B2-6E077A59FF7C}" type="presParOf" srcId="{BF40E90F-2EC6-40F8-BC23-5F5169D7231C}" destId="{71159D1C-E75D-4E27-BDC9-882261B5B021}" srcOrd="5" destOrd="0" presId="urn:microsoft.com/office/officeart/2005/8/layout/cycle5"/>
    <dgm:cxn modelId="{446F414D-B5FD-44BF-A9B3-5C2B6D887FFA}" type="presParOf" srcId="{BF40E90F-2EC6-40F8-BC23-5F5169D7231C}" destId="{D0DD871C-4D6C-4BD7-8A4D-C0607CFBB544}" srcOrd="6" destOrd="0" presId="urn:microsoft.com/office/officeart/2005/8/layout/cycle5"/>
    <dgm:cxn modelId="{AFD4D628-CFD9-49F8-A84C-E609E1950D3F}" type="presParOf" srcId="{BF40E90F-2EC6-40F8-BC23-5F5169D7231C}" destId="{D4A194D6-4A5A-4505-BC05-7F104F9CF393}" srcOrd="7" destOrd="0" presId="urn:microsoft.com/office/officeart/2005/8/layout/cycle5"/>
    <dgm:cxn modelId="{810F95EE-44D3-4E1B-AB80-0A520BE72A9B}" type="presParOf" srcId="{BF40E90F-2EC6-40F8-BC23-5F5169D7231C}" destId="{48F0742E-C79C-48B3-B7FC-55770981F142}" srcOrd="8" destOrd="0" presId="urn:microsoft.com/office/officeart/2005/8/layout/cycle5"/>
    <dgm:cxn modelId="{C9FCFEF0-EA45-4DD9-BEF9-35C8283BBF2E}" type="presParOf" srcId="{BF40E90F-2EC6-40F8-BC23-5F5169D7231C}" destId="{C69B0707-9143-4924-8151-D9168993AFDC}" srcOrd="9" destOrd="0" presId="urn:microsoft.com/office/officeart/2005/8/layout/cycle5"/>
    <dgm:cxn modelId="{0728EA90-0155-40DE-A9C7-7502A75F539C}" type="presParOf" srcId="{BF40E90F-2EC6-40F8-BC23-5F5169D7231C}" destId="{30647ADC-AC59-408A-9603-939AB482361F}" srcOrd="10" destOrd="0" presId="urn:microsoft.com/office/officeart/2005/8/layout/cycle5"/>
    <dgm:cxn modelId="{BADAC400-F72E-47D1-A490-09BEF6A910E7}" type="presParOf" srcId="{BF40E90F-2EC6-40F8-BC23-5F5169D7231C}" destId="{2933C5B8-4561-4D7E-BB58-8DBE2D5A348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545897-9E23-41DB-AFE8-9AD1AD5EB4B8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DB4E3E-BC8B-492F-B505-87898D13FCC5}">
      <dgm:prSet phldrT="[Текст]"/>
      <dgm:spPr/>
      <dgm:t>
        <a:bodyPr/>
        <a:lstStyle/>
        <a:p>
          <a:r>
            <a:rPr lang="ru-RU" dirty="0" smtClean="0"/>
            <a:t>1.Открытие и ведение денежных счетов клиентов</a:t>
          </a:r>
          <a:endParaRPr lang="ru-RU" dirty="0"/>
        </a:p>
      </dgm:t>
    </dgm:pt>
    <dgm:pt modelId="{FD48E42B-CD9F-41F3-910C-8644F428054B}" type="parTrans" cxnId="{E0F729FE-BFBA-4A4B-9D63-DFBE78866148}">
      <dgm:prSet/>
      <dgm:spPr/>
      <dgm:t>
        <a:bodyPr/>
        <a:lstStyle/>
        <a:p>
          <a:endParaRPr lang="ru-RU"/>
        </a:p>
      </dgm:t>
    </dgm:pt>
    <dgm:pt modelId="{6C7ADD12-2EAB-4A3D-B0AA-EF480EEB4C3A}" type="sibTrans" cxnId="{E0F729FE-BFBA-4A4B-9D63-DFBE78866148}">
      <dgm:prSet/>
      <dgm:spPr/>
      <dgm:t>
        <a:bodyPr/>
        <a:lstStyle/>
        <a:p>
          <a:endParaRPr lang="ru-RU"/>
        </a:p>
      </dgm:t>
    </dgm:pt>
    <dgm:pt modelId="{9C0DAF87-1FDA-43E7-B3C1-160844C21F3B}">
      <dgm:prSet phldrT="[Текст]"/>
      <dgm:spPr/>
      <dgm:t>
        <a:bodyPr/>
        <a:lstStyle/>
        <a:p>
          <a:r>
            <a:rPr lang="ru-RU" dirty="0" smtClean="0"/>
            <a:t>2.Предоставление кредитов.</a:t>
          </a:r>
          <a:endParaRPr lang="ru-RU" dirty="0"/>
        </a:p>
      </dgm:t>
    </dgm:pt>
    <dgm:pt modelId="{5D5C2A1B-ED1B-47A7-8CD9-0C9581A654EF}" type="parTrans" cxnId="{FCE82567-678C-4F00-B695-5AAA404B4B65}">
      <dgm:prSet/>
      <dgm:spPr/>
      <dgm:t>
        <a:bodyPr/>
        <a:lstStyle/>
        <a:p>
          <a:endParaRPr lang="ru-RU"/>
        </a:p>
      </dgm:t>
    </dgm:pt>
    <dgm:pt modelId="{ED8AC535-E8B7-453F-8269-D1EA439B14FD}" type="sibTrans" cxnId="{FCE82567-678C-4F00-B695-5AAA404B4B65}">
      <dgm:prSet/>
      <dgm:spPr/>
      <dgm:t>
        <a:bodyPr/>
        <a:lstStyle/>
        <a:p>
          <a:endParaRPr lang="ru-RU"/>
        </a:p>
      </dgm:t>
    </dgm:pt>
    <dgm:pt modelId="{4DF5AA87-510A-41CE-A740-B0C195CBE53B}">
      <dgm:prSet phldrT="[Текст]"/>
      <dgm:spPr/>
      <dgm:t>
        <a:bodyPr/>
        <a:lstStyle/>
        <a:p>
          <a:r>
            <a:rPr lang="ru-RU" dirty="0" smtClean="0"/>
            <a:t>3.Осуществлениевалютных операций.</a:t>
          </a:r>
          <a:endParaRPr lang="ru-RU" dirty="0"/>
        </a:p>
      </dgm:t>
    </dgm:pt>
    <dgm:pt modelId="{A634BD29-75DC-4DC1-985F-62876086E48C}" type="parTrans" cxnId="{255037A6-FDC5-4B7F-819A-4D02436CBCCC}">
      <dgm:prSet/>
      <dgm:spPr/>
      <dgm:t>
        <a:bodyPr/>
        <a:lstStyle/>
        <a:p>
          <a:endParaRPr lang="ru-RU"/>
        </a:p>
      </dgm:t>
    </dgm:pt>
    <dgm:pt modelId="{E140AABA-F713-4E38-B316-87FF03422CD9}" type="sibTrans" cxnId="{255037A6-FDC5-4B7F-819A-4D02436CBCCC}">
      <dgm:prSet/>
      <dgm:spPr/>
      <dgm:t>
        <a:bodyPr/>
        <a:lstStyle/>
        <a:p>
          <a:endParaRPr lang="ru-RU"/>
        </a:p>
      </dgm:t>
    </dgm:pt>
    <dgm:pt modelId="{21074487-C586-4FEF-9F3D-83073A61908A}">
      <dgm:prSet phldrT="[Текст]"/>
      <dgm:spPr/>
      <dgm:t>
        <a:bodyPr/>
        <a:lstStyle/>
        <a:p>
          <a:r>
            <a:rPr lang="ru-RU" dirty="0" smtClean="0"/>
            <a:t>4.Осуществление безналичных операций.</a:t>
          </a:r>
          <a:endParaRPr lang="ru-RU" dirty="0"/>
        </a:p>
      </dgm:t>
    </dgm:pt>
    <dgm:pt modelId="{269E86B7-DD21-472C-8C82-18618083EF1E}" type="parTrans" cxnId="{81849164-B0FC-414F-9FEA-7D911E1FC449}">
      <dgm:prSet/>
      <dgm:spPr/>
      <dgm:t>
        <a:bodyPr/>
        <a:lstStyle/>
        <a:p>
          <a:endParaRPr lang="ru-RU"/>
        </a:p>
      </dgm:t>
    </dgm:pt>
    <dgm:pt modelId="{8B80B322-E9FB-41B0-9705-6C36504CA314}" type="sibTrans" cxnId="{81849164-B0FC-414F-9FEA-7D911E1FC449}">
      <dgm:prSet/>
      <dgm:spPr/>
      <dgm:t>
        <a:bodyPr/>
        <a:lstStyle/>
        <a:p>
          <a:endParaRPr lang="ru-RU"/>
        </a:p>
      </dgm:t>
    </dgm:pt>
    <dgm:pt modelId="{1FC30932-9E0B-46F9-AE96-D16A7069A602}">
      <dgm:prSet phldrT="[Текст]"/>
      <dgm:spPr/>
      <dgm:t>
        <a:bodyPr/>
        <a:lstStyle/>
        <a:p>
          <a:r>
            <a:rPr lang="ru-RU" dirty="0" smtClean="0"/>
            <a:t>5.Покупка и продажа ценных бумаг.</a:t>
          </a:r>
          <a:endParaRPr lang="ru-RU" dirty="0"/>
        </a:p>
      </dgm:t>
    </dgm:pt>
    <dgm:pt modelId="{B86ACFFC-9932-4E75-8A35-4B18F515AC5D}" type="parTrans" cxnId="{A5F162D8-C860-40EC-A851-913CC7A3BF27}">
      <dgm:prSet/>
      <dgm:spPr/>
      <dgm:t>
        <a:bodyPr/>
        <a:lstStyle/>
        <a:p>
          <a:endParaRPr lang="ru-RU"/>
        </a:p>
      </dgm:t>
    </dgm:pt>
    <dgm:pt modelId="{DACE280E-B730-449E-A3FB-2F0DE4306097}" type="sibTrans" cxnId="{A5F162D8-C860-40EC-A851-913CC7A3BF27}">
      <dgm:prSet/>
      <dgm:spPr/>
      <dgm:t>
        <a:bodyPr/>
        <a:lstStyle/>
        <a:p>
          <a:endParaRPr lang="ru-RU"/>
        </a:p>
      </dgm:t>
    </dgm:pt>
    <dgm:pt modelId="{619C74FB-8F61-43ED-835B-6DD58F193E3A}" type="pres">
      <dgm:prSet presAssocID="{EB545897-9E23-41DB-AFE8-9AD1AD5EB4B8}" presName="linear" presStyleCnt="0">
        <dgm:presLayoutVars>
          <dgm:dir/>
          <dgm:animLvl val="lvl"/>
          <dgm:resizeHandles val="exact"/>
        </dgm:presLayoutVars>
      </dgm:prSet>
      <dgm:spPr/>
    </dgm:pt>
    <dgm:pt modelId="{72CBA412-E57D-4053-8F11-EBCE40BDAE98}" type="pres">
      <dgm:prSet presAssocID="{C8DB4E3E-BC8B-492F-B505-87898D13FCC5}" presName="parentLin" presStyleCnt="0"/>
      <dgm:spPr/>
    </dgm:pt>
    <dgm:pt modelId="{F14407C0-B535-47EB-B1FA-F09584378754}" type="pres">
      <dgm:prSet presAssocID="{C8DB4E3E-BC8B-492F-B505-87898D13FCC5}" presName="parentLeftMargin" presStyleLbl="node1" presStyleIdx="0" presStyleCnt="5"/>
      <dgm:spPr/>
    </dgm:pt>
    <dgm:pt modelId="{6F323ED8-6310-45C5-92FA-3417A0F0BB39}" type="pres">
      <dgm:prSet presAssocID="{C8DB4E3E-BC8B-492F-B505-87898D13FC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EFF222-C36F-4AED-B9E1-C0F6DCEDE11F}" type="pres">
      <dgm:prSet presAssocID="{C8DB4E3E-BC8B-492F-B505-87898D13FCC5}" presName="negativeSpace" presStyleCnt="0"/>
      <dgm:spPr/>
    </dgm:pt>
    <dgm:pt modelId="{D739F3D2-EF43-41AA-8819-2DB224FC9439}" type="pres">
      <dgm:prSet presAssocID="{C8DB4E3E-BC8B-492F-B505-87898D13FCC5}" presName="childText" presStyleLbl="conFgAcc1" presStyleIdx="0" presStyleCnt="5">
        <dgm:presLayoutVars>
          <dgm:bulletEnabled val="1"/>
        </dgm:presLayoutVars>
      </dgm:prSet>
      <dgm:spPr/>
    </dgm:pt>
    <dgm:pt modelId="{5792D90E-7619-4DBA-A4A1-65735F50A606}" type="pres">
      <dgm:prSet presAssocID="{6C7ADD12-2EAB-4A3D-B0AA-EF480EEB4C3A}" presName="spaceBetweenRectangles" presStyleCnt="0"/>
      <dgm:spPr/>
    </dgm:pt>
    <dgm:pt modelId="{8FF126BF-055B-460B-B21A-C739B3A6B2CC}" type="pres">
      <dgm:prSet presAssocID="{9C0DAF87-1FDA-43E7-B3C1-160844C21F3B}" presName="parentLin" presStyleCnt="0"/>
      <dgm:spPr/>
    </dgm:pt>
    <dgm:pt modelId="{294E4B31-234F-4415-8B9C-20505D445F44}" type="pres">
      <dgm:prSet presAssocID="{9C0DAF87-1FDA-43E7-B3C1-160844C21F3B}" presName="parentLeftMargin" presStyleLbl="node1" presStyleIdx="0" presStyleCnt="5"/>
      <dgm:spPr/>
    </dgm:pt>
    <dgm:pt modelId="{BDC14206-522B-4D1B-A35D-8D1CAA1C393F}" type="pres">
      <dgm:prSet presAssocID="{9C0DAF87-1FDA-43E7-B3C1-160844C21F3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E14159-1579-4D1D-8723-7497EB7CAAF6}" type="pres">
      <dgm:prSet presAssocID="{9C0DAF87-1FDA-43E7-B3C1-160844C21F3B}" presName="negativeSpace" presStyleCnt="0"/>
      <dgm:spPr/>
    </dgm:pt>
    <dgm:pt modelId="{69A22A9F-B474-4182-AC28-94CFC2AD753F}" type="pres">
      <dgm:prSet presAssocID="{9C0DAF87-1FDA-43E7-B3C1-160844C21F3B}" presName="childText" presStyleLbl="conFgAcc1" presStyleIdx="1" presStyleCnt="5">
        <dgm:presLayoutVars>
          <dgm:bulletEnabled val="1"/>
        </dgm:presLayoutVars>
      </dgm:prSet>
      <dgm:spPr/>
    </dgm:pt>
    <dgm:pt modelId="{904F3C1C-755C-4FB1-BC8D-70014CF5B154}" type="pres">
      <dgm:prSet presAssocID="{ED8AC535-E8B7-453F-8269-D1EA439B14FD}" presName="spaceBetweenRectangles" presStyleCnt="0"/>
      <dgm:spPr/>
    </dgm:pt>
    <dgm:pt modelId="{D75AE063-B8DF-465C-9BC6-789B8A6F508A}" type="pres">
      <dgm:prSet presAssocID="{4DF5AA87-510A-41CE-A740-B0C195CBE53B}" presName="parentLin" presStyleCnt="0"/>
      <dgm:spPr/>
    </dgm:pt>
    <dgm:pt modelId="{2F03048B-1AC3-494F-97E5-76029F49561F}" type="pres">
      <dgm:prSet presAssocID="{4DF5AA87-510A-41CE-A740-B0C195CBE53B}" presName="parentLeftMargin" presStyleLbl="node1" presStyleIdx="1" presStyleCnt="5"/>
      <dgm:spPr/>
    </dgm:pt>
    <dgm:pt modelId="{A10D43EA-C4EC-49D3-AD37-1D3BB0E7D2FE}" type="pres">
      <dgm:prSet presAssocID="{4DF5AA87-510A-41CE-A740-B0C195CBE5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9AA5C-5682-4C6D-8C0B-F2C237A12883}" type="pres">
      <dgm:prSet presAssocID="{4DF5AA87-510A-41CE-A740-B0C195CBE53B}" presName="negativeSpace" presStyleCnt="0"/>
      <dgm:spPr/>
    </dgm:pt>
    <dgm:pt modelId="{77B7FBB7-AF12-4EBE-8CAF-F2DF2084DA94}" type="pres">
      <dgm:prSet presAssocID="{4DF5AA87-510A-41CE-A740-B0C195CBE53B}" presName="childText" presStyleLbl="conFgAcc1" presStyleIdx="2" presStyleCnt="5">
        <dgm:presLayoutVars>
          <dgm:bulletEnabled val="1"/>
        </dgm:presLayoutVars>
      </dgm:prSet>
      <dgm:spPr/>
    </dgm:pt>
    <dgm:pt modelId="{F774146E-A995-4CB3-90E7-DF0D1FA8A485}" type="pres">
      <dgm:prSet presAssocID="{E140AABA-F713-4E38-B316-87FF03422CD9}" presName="spaceBetweenRectangles" presStyleCnt="0"/>
      <dgm:spPr/>
    </dgm:pt>
    <dgm:pt modelId="{42F05312-AB22-45E0-A9F6-C35EA99D50E2}" type="pres">
      <dgm:prSet presAssocID="{21074487-C586-4FEF-9F3D-83073A61908A}" presName="parentLin" presStyleCnt="0"/>
      <dgm:spPr/>
    </dgm:pt>
    <dgm:pt modelId="{87FD746F-85DF-4396-A2FA-27C48CEAFF12}" type="pres">
      <dgm:prSet presAssocID="{21074487-C586-4FEF-9F3D-83073A61908A}" presName="parentLeftMargin" presStyleLbl="node1" presStyleIdx="2" presStyleCnt="5"/>
      <dgm:spPr/>
    </dgm:pt>
    <dgm:pt modelId="{C0C20A75-D589-46A3-8C3E-57E1CCC38EAF}" type="pres">
      <dgm:prSet presAssocID="{21074487-C586-4FEF-9F3D-83073A6190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C0858AF-D1E6-4196-BEC0-86A6F69284DD}" type="pres">
      <dgm:prSet presAssocID="{21074487-C586-4FEF-9F3D-83073A61908A}" presName="negativeSpace" presStyleCnt="0"/>
      <dgm:spPr/>
    </dgm:pt>
    <dgm:pt modelId="{CF351BB8-36A3-47D9-A633-830B5A7E2266}" type="pres">
      <dgm:prSet presAssocID="{21074487-C586-4FEF-9F3D-83073A61908A}" presName="childText" presStyleLbl="conFgAcc1" presStyleIdx="3" presStyleCnt="5">
        <dgm:presLayoutVars>
          <dgm:bulletEnabled val="1"/>
        </dgm:presLayoutVars>
      </dgm:prSet>
      <dgm:spPr/>
    </dgm:pt>
    <dgm:pt modelId="{5DC4CBA9-2F26-4DA4-B283-FBAA6925D720}" type="pres">
      <dgm:prSet presAssocID="{8B80B322-E9FB-41B0-9705-6C36504CA314}" presName="spaceBetweenRectangles" presStyleCnt="0"/>
      <dgm:spPr/>
    </dgm:pt>
    <dgm:pt modelId="{CBB8027F-6815-4FE7-9AC3-EFFE3CD68740}" type="pres">
      <dgm:prSet presAssocID="{1FC30932-9E0B-46F9-AE96-D16A7069A602}" presName="parentLin" presStyleCnt="0"/>
      <dgm:spPr/>
    </dgm:pt>
    <dgm:pt modelId="{EC4CE98F-7994-4793-83AF-54A38704E837}" type="pres">
      <dgm:prSet presAssocID="{1FC30932-9E0B-46F9-AE96-D16A7069A602}" presName="parentLeftMargin" presStyleLbl="node1" presStyleIdx="3" presStyleCnt="5"/>
      <dgm:spPr/>
    </dgm:pt>
    <dgm:pt modelId="{532C5CB0-C23D-4260-80A2-2A1369B6781D}" type="pres">
      <dgm:prSet presAssocID="{1FC30932-9E0B-46F9-AE96-D16A7069A60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D111DA3-BD84-4583-8986-F55E0218C9B5}" type="pres">
      <dgm:prSet presAssocID="{1FC30932-9E0B-46F9-AE96-D16A7069A602}" presName="negativeSpace" presStyleCnt="0"/>
      <dgm:spPr/>
    </dgm:pt>
    <dgm:pt modelId="{41CC4172-8CC1-4375-8242-0BC11F361CCD}" type="pres">
      <dgm:prSet presAssocID="{1FC30932-9E0B-46F9-AE96-D16A7069A6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55037A6-FDC5-4B7F-819A-4D02436CBCCC}" srcId="{EB545897-9E23-41DB-AFE8-9AD1AD5EB4B8}" destId="{4DF5AA87-510A-41CE-A740-B0C195CBE53B}" srcOrd="2" destOrd="0" parTransId="{A634BD29-75DC-4DC1-985F-62876086E48C}" sibTransId="{E140AABA-F713-4E38-B316-87FF03422CD9}"/>
    <dgm:cxn modelId="{E0F729FE-BFBA-4A4B-9D63-DFBE78866148}" srcId="{EB545897-9E23-41DB-AFE8-9AD1AD5EB4B8}" destId="{C8DB4E3E-BC8B-492F-B505-87898D13FCC5}" srcOrd="0" destOrd="0" parTransId="{FD48E42B-CD9F-41F3-910C-8644F428054B}" sibTransId="{6C7ADD12-2EAB-4A3D-B0AA-EF480EEB4C3A}"/>
    <dgm:cxn modelId="{81849164-B0FC-414F-9FEA-7D911E1FC449}" srcId="{EB545897-9E23-41DB-AFE8-9AD1AD5EB4B8}" destId="{21074487-C586-4FEF-9F3D-83073A61908A}" srcOrd="3" destOrd="0" parTransId="{269E86B7-DD21-472C-8C82-18618083EF1E}" sibTransId="{8B80B322-E9FB-41B0-9705-6C36504CA314}"/>
    <dgm:cxn modelId="{302775C2-BC55-4DD2-8723-F66F53170835}" type="presOf" srcId="{9C0DAF87-1FDA-43E7-B3C1-160844C21F3B}" destId="{BDC14206-522B-4D1B-A35D-8D1CAA1C393F}" srcOrd="1" destOrd="0" presId="urn:microsoft.com/office/officeart/2005/8/layout/list1"/>
    <dgm:cxn modelId="{570E2A4A-F8C5-4077-BCB8-BFF35B2D891F}" type="presOf" srcId="{1FC30932-9E0B-46F9-AE96-D16A7069A602}" destId="{EC4CE98F-7994-4793-83AF-54A38704E837}" srcOrd="0" destOrd="0" presId="urn:microsoft.com/office/officeart/2005/8/layout/list1"/>
    <dgm:cxn modelId="{70B94844-2D69-4978-A5C1-49DC084F3287}" type="presOf" srcId="{21074487-C586-4FEF-9F3D-83073A61908A}" destId="{87FD746F-85DF-4396-A2FA-27C48CEAFF12}" srcOrd="0" destOrd="0" presId="urn:microsoft.com/office/officeart/2005/8/layout/list1"/>
    <dgm:cxn modelId="{CB823C88-A6A2-4CCF-A1E5-6F9151E48FFD}" type="presOf" srcId="{21074487-C586-4FEF-9F3D-83073A61908A}" destId="{C0C20A75-D589-46A3-8C3E-57E1CCC38EAF}" srcOrd="1" destOrd="0" presId="urn:microsoft.com/office/officeart/2005/8/layout/list1"/>
    <dgm:cxn modelId="{A5F162D8-C860-40EC-A851-913CC7A3BF27}" srcId="{EB545897-9E23-41DB-AFE8-9AD1AD5EB4B8}" destId="{1FC30932-9E0B-46F9-AE96-D16A7069A602}" srcOrd="4" destOrd="0" parTransId="{B86ACFFC-9932-4E75-8A35-4B18F515AC5D}" sibTransId="{DACE280E-B730-449E-A3FB-2F0DE4306097}"/>
    <dgm:cxn modelId="{A8BDCDCA-A4DE-452B-8983-5FF31A719768}" type="presOf" srcId="{C8DB4E3E-BC8B-492F-B505-87898D13FCC5}" destId="{F14407C0-B535-47EB-B1FA-F09584378754}" srcOrd="0" destOrd="0" presId="urn:microsoft.com/office/officeart/2005/8/layout/list1"/>
    <dgm:cxn modelId="{04265F59-5E02-46DB-BACD-D02E9A9DA106}" type="presOf" srcId="{1FC30932-9E0B-46F9-AE96-D16A7069A602}" destId="{532C5CB0-C23D-4260-80A2-2A1369B6781D}" srcOrd="1" destOrd="0" presId="urn:microsoft.com/office/officeart/2005/8/layout/list1"/>
    <dgm:cxn modelId="{82FFE9A8-A43B-4C29-A682-4A42332E1E89}" type="presOf" srcId="{4DF5AA87-510A-41CE-A740-B0C195CBE53B}" destId="{A10D43EA-C4EC-49D3-AD37-1D3BB0E7D2FE}" srcOrd="1" destOrd="0" presId="urn:microsoft.com/office/officeart/2005/8/layout/list1"/>
    <dgm:cxn modelId="{0D9EBAC7-8CA6-4374-96EC-1D68CED10F4B}" type="presOf" srcId="{9C0DAF87-1FDA-43E7-B3C1-160844C21F3B}" destId="{294E4B31-234F-4415-8B9C-20505D445F44}" srcOrd="0" destOrd="0" presId="urn:microsoft.com/office/officeart/2005/8/layout/list1"/>
    <dgm:cxn modelId="{BC19A103-3A4A-4212-9CDD-471E4BEA8AAE}" type="presOf" srcId="{C8DB4E3E-BC8B-492F-B505-87898D13FCC5}" destId="{6F323ED8-6310-45C5-92FA-3417A0F0BB39}" srcOrd="1" destOrd="0" presId="urn:microsoft.com/office/officeart/2005/8/layout/list1"/>
    <dgm:cxn modelId="{FCE82567-678C-4F00-B695-5AAA404B4B65}" srcId="{EB545897-9E23-41DB-AFE8-9AD1AD5EB4B8}" destId="{9C0DAF87-1FDA-43E7-B3C1-160844C21F3B}" srcOrd="1" destOrd="0" parTransId="{5D5C2A1B-ED1B-47A7-8CD9-0C9581A654EF}" sibTransId="{ED8AC535-E8B7-453F-8269-D1EA439B14FD}"/>
    <dgm:cxn modelId="{05A70F00-924A-441B-99D3-9AC22ABE2B11}" type="presOf" srcId="{4DF5AA87-510A-41CE-A740-B0C195CBE53B}" destId="{2F03048B-1AC3-494F-97E5-76029F49561F}" srcOrd="0" destOrd="0" presId="urn:microsoft.com/office/officeart/2005/8/layout/list1"/>
    <dgm:cxn modelId="{15AA2D58-FCCD-440A-94CC-16B97A3B020D}" type="presOf" srcId="{EB545897-9E23-41DB-AFE8-9AD1AD5EB4B8}" destId="{619C74FB-8F61-43ED-835B-6DD58F193E3A}" srcOrd="0" destOrd="0" presId="urn:microsoft.com/office/officeart/2005/8/layout/list1"/>
    <dgm:cxn modelId="{048899AB-37DA-4E6C-B063-01826A3F6B92}" type="presParOf" srcId="{619C74FB-8F61-43ED-835B-6DD58F193E3A}" destId="{72CBA412-E57D-4053-8F11-EBCE40BDAE98}" srcOrd="0" destOrd="0" presId="urn:microsoft.com/office/officeart/2005/8/layout/list1"/>
    <dgm:cxn modelId="{64A48BDB-2EFF-4E31-A0DB-2B97FDC0666E}" type="presParOf" srcId="{72CBA412-E57D-4053-8F11-EBCE40BDAE98}" destId="{F14407C0-B535-47EB-B1FA-F09584378754}" srcOrd="0" destOrd="0" presId="urn:microsoft.com/office/officeart/2005/8/layout/list1"/>
    <dgm:cxn modelId="{AFA55E88-FA2F-4831-BC1A-BC969D26D9C4}" type="presParOf" srcId="{72CBA412-E57D-4053-8F11-EBCE40BDAE98}" destId="{6F323ED8-6310-45C5-92FA-3417A0F0BB39}" srcOrd="1" destOrd="0" presId="urn:microsoft.com/office/officeart/2005/8/layout/list1"/>
    <dgm:cxn modelId="{3B45B77B-6F3F-4690-91B3-E200D32FC968}" type="presParOf" srcId="{619C74FB-8F61-43ED-835B-6DD58F193E3A}" destId="{2BEFF222-C36F-4AED-B9E1-C0F6DCEDE11F}" srcOrd="1" destOrd="0" presId="urn:microsoft.com/office/officeart/2005/8/layout/list1"/>
    <dgm:cxn modelId="{7AF98679-E00A-462A-8E07-D5065B131CB7}" type="presParOf" srcId="{619C74FB-8F61-43ED-835B-6DD58F193E3A}" destId="{D739F3D2-EF43-41AA-8819-2DB224FC9439}" srcOrd="2" destOrd="0" presId="urn:microsoft.com/office/officeart/2005/8/layout/list1"/>
    <dgm:cxn modelId="{63F67F37-068D-4E56-91F9-0A09C0264696}" type="presParOf" srcId="{619C74FB-8F61-43ED-835B-6DD58F193E3A}" destId="{5792D90E-7619-4DBA-A4A1-65735F50A606}" srcOrd="3" destOrd="0" presId="urn:microsoft.com/office/officeart/2005/8/layout/list1"/>
    <dgm:cxn modelId="{6193A233-C0A7-46F1-A0B8-01DC9D87F836}" type="presParOf" srcId="{619C74FB-8F61-43ED-835B-6DD58F193E3A}" destId="{8FF126BF-055B-460B-B21A-C739B3A6B2CC}" srcOrd="4" destOrd="0" presId="urn:microsoft.com/office/officeart/2005/8/layout/list1"/>
    <dgm:cxn modelId="{03DB2411-E851-49C4-A7E4-548463CE79B5}" type="presParOf" srcId="{8FF126BF-055B-460B-B21A-C739B3A6B2CC}" destId="{294E4B31-234F-4415-8B9C-20505D445F44}" srcOrd="0" destOrd="0" presId="urn:microsoft.com/office/officeart/2005/8/layout/list1"/>
    <dgm:cxn modelId="{94785E9B-69E4-44B0-A802-435C4562C759}" type="presParOf" srcId="{8FF126BF-055B-460B-B21A-C739B3A6B2CC}" destId="{BDC14206-522B-4D1B-A35D-8D1CAA1C393F}" srcOrd="1" destOrd="0" presId="urn:microsoft.com/office/officeart/2005/8/layout/list1"/>
    <dgm:cxn modelId="{F3C0A3F0-986E-4D9C-B317-17B40E17C458}" type="presParOf" srcId="{619C74FB-8F61-43ED-835B-6DD58F193E3A}" destId="{C7E14159-1579-4D1D-8723-7497EB7CAAF6}" srcOrd="5" destOrd="0" presId="urn:microsoft.com/office/officeart/2005/8/layout/list1"/>
    <dgm:cxn modelId="{227C100A-3D8C-4124-8DFC-27FCD7823299}" type="presParOf" srcId="{619C74FB-8F61-43ED-835B-6DD58F193E3A}" destId="{69A22A9F-B474-4182-AC28-94CFC2AD753F}" srcOrd="6" destOrd="0" presId="urn:microsoft.com/office/officeart/2005/8/layout/list1"/>
    <dgm:cxn modelId="{72C4D611-7CBC-46CD-A018-4A7548473B95}" type="presParOf" srcId="{619C74FB-8F61-43ED-835B-6DD58F193E3A}" destId="{904F3C1C-755C-4FB1-BC8D-70014CF5B154}" srcOrd="7" destOrd="0" presId="urn:microsoft.com/office/officeart/2005/8/layout/list1"/>
    <dgm:cxn modelId="{A76D95FB-E4D4-4779-AC87-A86318B292FE}" type="presParOf" srcId="{619C74FB-8F61-43ED-835B-6DD58F193E3A}" destId="{D75AE063-B8DF-465C-9BC6-789B8A6F508A}" srcOrd="8" destOrd="0" presId="urn:microsoft.com/office/officeart/2005/8/layout/list1"/>
    <dgm:cxn modelId="{8E9E6270-D183-4F2C-BBAF-1D997D15B914}" type="presParOf" srcId="{D75AE063-B8DF-465C-9BC6-789B8A6F508A}" destId="{2F03048B-1AC3-494F-97E5-76029F49561F}" srcOrd="0" destOrd="0" presId="urn:microsoft.com/office/officeart/2005/8/layout/list1"/>
    <dgm:cxn modelId="{2C9EEEAD-FDD1-40DE-B7A3-C745EB39022B}" type="presParOf" srcId="{D75AE063-B8DF-465C-9BC6-789B8A6F508A}" destId="{A10D43EA-C4EC-49D3-AD37-1D3BB0E7D2FE}" srcOrd="1" destOrd="0" presId="urn:microsoft.com/office/officeart/2005/8/layout/list1"/>
    <dgm:cxn modelId="{FD4ADAA2-B706-487A-9BC8-31FCA75B090C}" type="presParOf" srcId="{619C74FB-8F61-43ED-835B-6DD58F193E3A}" destId="{9709AA5C-5682-4C6D-8C0B-F2C237A12883}" srcOrd="9" destOrd="0" presId="urn:microsoft.com/office/officeart/2005/8/layout/list1"/>
    <dgm:cxn modelId="{9E56425F-3604-4565-86C8-F9D20FBF674F}" type="presParOf" srcId="{619C74FB-8F61-43ED-835B-6DD58F193E3A}" destId="{77B7FBB7-AF12-4EBE-8CAF-F2DF2084DA94}" srcOrd="10" destOrd="0" presId="urn:microsoft.com/office/officeart/2005/8/layout/list1"/>
    <dgm:cxn modelId="{1D5F5047-35EE-40F8-A768-666B73DC697F}" type="presParOf" srcId="{619C74FB-8F61-43ED-835B-6DD58F193E3A}" destId="{F774146E-A995-4CB3-90E7-DF0D1FA8A485}" srcOrd="11" destOrd="0" presId="urn:microsoft.com/office/officeart/2005/8/layout/list1"/>
    <dgm:cxn modelId="{963C04C9-9EA1-4E7A-A75B-562128692675}" type="presParOf" srcId="{619C74FB-8F61-43ED-835B-6DD58F193E3A}" destId="{42F05312-AB22-45E0-A9F6-C35EA99D50E2}" srcOrd="12" destOrd="0" presId="urn:microsoft.com/office/officeart/2005/8/layout/list1"/>
    <dgm:cxn modelId="{A1685359-C6EE-450A-9038-AA8AA29F31EA}" type="presParOf" srcId="{42F05312-AB22-45E0-A9F6-C35EA99D50E2}" destId="{87FD746F-85DF-4396-A2FA-27C48CEAFF12}" srcOrd="0" destOrd="0" presId="urn:microsoft.com/office/officeart/2005/8/layout/list1"/>
    <dgm:cxn modelId="{0A9724AA-5C17-4562-8D34-9DB7D77C670E}" type="presParOf" srcId="{42F05312-AB22-45E0-A9F6-C35EA99D50E2}" destId="{C0C20A75-D589-46A3-8C3E-57E1CCC38EAF}" srcOrd="1" destOrd="0" presId="urn:microsoft.com/office/officeart/2005/8/layout/list1"/>
    <dgm:cxn modelId="{70983F7E-2D8D-4FEE-99E6-15380F108465}" type="presParOf" srcId="{619C74FB-8F61-43ED-835B-6DD58F193E3A}" destId="{9C0858AF-D1E6-4196-BEC0-86A6F69284DD}" srcOrd="13" destOrd="0" presId="urn:microsoft.com/office/officeart/2005/8/layout/list1"/>
    <dgm:cxn modelId="{7AF127EE-848C-4E69-B347-CD0D3382C0F2}" type="presParOf" srcId="{619C74FB-8F61-43ED-835B-6DD58F193E3A}" destId="{CF351BB8-36A3-47D9-A633-830B5A7E2266}" srcOrd="14" destOrd="0" presId="urn:microsoft.com/office/officeart/2005/8/layout/list1"/>
    <dgm:cxn modelId="{C6923216-FCBA-42AB-AE47-FB9133F1DF3F}" type="presParOf" srcId="{619C74FB-8F61-43ED-835B-6DD58F193E3A}" destId="{5DC4CBA9-2F26-4DA4-B283-FBAA6925D720}" srcOrd="15" destOrd="0" presId="urn:microsoft.com/office/officeart/2005/8/layout/list1"/>
    <dgm:cxn modelId="{D8721695-03AB-440B-830F-20605E295C1E}" type="presParOf" srcId="{619C74FB-8F61-43ED-835B-6DD58F193E3A}" destId="{CBB8027F-6815-4FE7-9AC3-EFFE3CD68740}" srcOrd="16" destOrd="0" presId="urn:microsoft.com/office/officeart/2005/8/layout/list1"/>
    <dgm:cxn modelId="{28A9BD72-8696-4AD2-A7A3-16ECB69811ED}" type="presParOf" srcId="{CBB8027F-6815-4FE7-9AC3-EFFE3CD68740}" destId="{EC4CE98F-7994-4793-83AF-54A38704E837}" srcOrd="0" destOrd="0" presId="urn:microsoft.com/office/officeart/2005/8/layout/list1"/>
    <dgm:cxn modelId="{658B6C4A-E6CA-400B-8962-00164BA4640D}" type="presParOf" srcId="{CBB8027F-6815-4FE7-9AC3-EFFE3CD68740}" destId="{532C5CB0-C23D-4260-80A2-2A1369B6781D}" srcOrd="1" destOrd="0" presId="urn:microsoft.com/office/officeart/2005/8/layout/list1"/>
    <dgm:cxn modelId="{5686DC02-FEE1-44FB-93C6-EA5A33F85900}" type="presParOf" srcId="{619C74FB-8F61-43ED-835B-6DD58F193E3A}" destId="{6D111DA3-BD84-4583-8986-F55E0218C9B5}" srcOrd="17" destOrd="0" presId="urn:microsoft.com/office/officeart/2005/8/layout/list1"/>
    <dgm:cxn modelId="{1BE751C0-6C64-4659-B477-5FAB74214B0C}" type="presParOf" srcId="{619C74FB-8F61-43ED-835B-6DD58F193E3A}" destId="{41CC4172-8CC1-4375-8242-0BC11F361C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9CF5D-5C13-48CF-B717-4D946B9C5ABD}">
      <dsp:nvSpPr>
        <dsp:cNvPr id="0" name=""/>
        <dsp:cNvSpPr/>
      </dsp:nvSpPr>
      <dsp:spPr>
        <a:xfrm>
          <a:off x="4545702" y="2809943"/>
          <a:ext cx="3169804" cy="1167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672"/>
              </a:lnTo>
              <a:lnTo>
                <a:pt x="3169804" y="932672"/>
              </a:lnTo>
              <a:lnTo>
                <a:pt x="3169804" y="1167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BFD0-9ECF-4337-8E16-94DFBF1BBE9F}">
      <dsp:nvSpPr>
        <dsp:cNvPr id="0" name=""/>
        <dsp:cNvSpPr/>
      </dsp:nvSpPr>
      <dsp:spPr>
        <a:xfrm>
          <a:off x="4499982" y="2809943"/>
          <a:ext cx="91440" cy="1167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2672"/>
              </a:lnTo>
              <a:lnTo>
                <a:pt x="66682" y="932672"/>
              </a:lnTo>
              <a:lnTo>
                <a:pt x="66682" y="1167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F7D14-646D-43B0-BEE9-CC8151F2DE9E}">
      <dsp:nvSpPr>
        <dsp:cNvPr id="0" name=""/>
        <dsp:cNvSpPr/>
      </dsp:nvSpPr>
      <dsp:spPr>
        <a:xfrm>
          <a:off x="1378330" y="2809943"/>
          <a:ext cx="3167371" cy="1149418"/>
        </a:xfrm>
        <a:custGeom>
          <a:avLst/>
          <a:gdLst/>
          <a:ahLst/>
          <a:cxnLst/>
          <a:rect l="0" t="0" r="0" b="0"/>
          <a:pathLst>
            <a:path>
              <a:moveTo>
                <a:pt x="3167371" y="0"/>
              </a:moveTo>
              <a:lnTo>
                <a:pt x="3167371" y="915013"/>
              </a:lnTo>
              <a:lnTo>
                <a:pt x="0" y="915013"/>
              </a:lnTo>
              <a:lnTo>
                <a:pt x="0" y="1149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BDAEE-C493-419F-AA23-A269B107C3E5}">
      <dsp:nvSpPr>
        <dsp:cNvPr id="0" name=""/>
        <dsp:cNvSpPr/>
      </dsp:nvSpPr>
      <dsp:spPr>
        <a:xfrm>
          <a:off x="1999122" y="404665"/>
          <a:ext cx="5093158" cy="240527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Источники финансирования бизнеса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9122" y="404665"/>
        <a:ext cx="5093158" cy="2405278"/>
      </dsp:txXfrm>
    </dsp:sp>
    <dsp:sp modelId="{F7D9CAA8-EBF8-40F5-BEE6-9C873197C746}">
      <dsp:nvSpPr>
        <dsp:cNvPr id="0" name=""/>
        <dsp:cNvSpPr/>
      </dsp:nvSpPr>
      <dsp:spPr>
        <a:xfrm>
          <a:off x="0" y="3959362"/>
          <a:ext cx="2756661" cy="178237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Банковское</a:t>
          </a:r>
          <a:r>
            <a:rPr lang="ru-RU" sz="4000" kern="1200" dirty="0" smtClean="0">
              <a:solidFill>
                <a:schemeClr val="tx1"/>
              </a:solidFill>
            </a:rPr>
            <a:t> </a:t>
          </a:r>
          <a:r>
            <a:rPr lang="ru-RU" sz="3200" b="1" kern="1200" dirty="0" smtClean="0">
              <a:solidFill>
                <a:schemeClr val="tx1"/>
              </a:solidFill>
            </a:rPr>
            <a:t>кредитование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3959362"/>
        <a:ext cx="2756661" cy="1782376"/>
      </dsp:txXfrm>
    </dsp:sp>
    <dsp:sp modelId="{ABEF662F-B7D9-4D7B-A1BC-6118698391FF}">
      <dsp:nvSpPr>
        <dsp:cNvPr id="0" name=""/>
        <dsp:cNvSpPr/>
      </dsp:nvSpPr>
      <dsp:spPr>
        <a:xfrm>
          <a:off x="3275855" y="3977020"/>
          <a:ext cx="2581617" cy="175794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Внешний </a:t>
          </a:r>
          <a:r>
            <a:rPr lang="ru-RU" sz="4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5855" y="3977020"/>
        <a:ext cx="2581617" cy="1757942"/>
      </dsp:txXfrm>
    </dsp:sp>
    <dsp:sp modelId="{FFA77D75-EF2F-4CCE-BEAF-7FD0814951CC}">
      <dsp:nvSpPr>
        <dsp:cNvPr id="0" name=""/>
        <dsp:cNvSpPr/>
      </dsp:nvSpPr>
      <dsp:spPr>
        <a:xfrm>
          <a:off x="6287013" y="3977020"/>
          <a:ext cx="2856986" cy="178684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 ценных бумаг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7013" y="3977020"/>
        <a:ext cx="2856986" cy="1786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45781-0139-4BBE-9848-6263AE29239D}">
      <dsp:nvSpPr>
        <dsp:cNvPr id="0" name=""/>
        <dsp:cNvSpPr/>
      </dsp:nvSpPr>
      <dsp:spPr>
        <a:xfrm rot="1155989">
          <a:off x="2388381" y="4294447"/>
          <a:ext cx="2475750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475750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2E473-2C64-4054-98E1-8D53571E9E28}">
      <dsp:nvSpPr>
        <dsp:cNvPr id="0" name=""/>
        <dsp:cNvSpPr/>
      </dsp:nvSpPr>
      <dsp:spPr>
        <a:xfrm rot="20539662">
          <a:off x="2397359" y="2664102"/>
          <a:ext cx="2557638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557638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1FC6-8641-41CF-AB70-7C294043A0E6}">
      <dsp:nvSpPr>
        <dsp:cNvPr id="0" name=""/>
        <dsp:cNvSpPr/>
      </dsp:nvSpPr>
      <dsp:spPr>
        <a:xfrm>
          <a:off x="384380" y="1616447"/>
          <a:ext cx="3564994" cy="35649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D873F-45A5-4A87-9E34-FFC7E6A6EA02}">
      <dsp:nvSpPr>
        <dsp:cNvPr id="0" name=""/>
        <dsp:cNvSpPr/>
      </dsp:nvSpPr>
      <dsp:spPr>
        <a:xfrm>
          <a:off x="4752526" y="332652"/>
          <a:ext cx="3723180" cy="28590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chemeClr val="tx1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 </a:t>
          </a:r>
          <a:r>
            <a:rPr lang="ru-RU" sz="4000" b="1" kern="1200" dirty="0" smtClean="0">
              <a:solidFill>
                <a:schemeClr val="tx1"/>
              </a:solidFill>
            </a:rPr>
            <a:t>заемщик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4752526" y="332652"/>
        <a:ext cx="3723180" cy="2859089"/>
      </dsp:txXfrm>
    </dsp:sp>
    <dsp:sp modelId="{0F453A16-EE8A-4A1E-BF7D-29ED0EF71DCD}">
      <dsp:nvSpPr>
        <dsp:cNvPr id="0" name=""/>
        <dsp:cNvSpPr/>
      </dsp:nvSpPr>
      <dsp:spPr>
        <a:xfrm>
          <a:off x="4608516" y="3876137"/>
          <a:ext cx="3977485" cy="29818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кредитор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8516" y="3876137"/>
        <a:ext cx="3977485" cy="29818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45781-0139-4BBE-9848-6263AE29239D}">
      <dsp:nvSpPr>
        <dsp:cNvPr id="0" name=""/>
        <dsp:cNvSpPr/>
      </dsp:nvSpPr>
      <dsp:spPr>
        <a:xfrm rot="974483">
          <a:off x="2545066" y="4261903"/>
          <a:ext cx="2984808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984808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2E473-2C64-4054-98E1-8D53571E9E28}">
      <dsp:nvSpPr>
        <dsp:cNvPr id="0" name=""/>
        <dsp:cNvSpPr/>
      </dsp:nvSpPr>
      <dsp:spPr>
        <a:xfrm rot="13970486">
          <a:off x="1483660" y="4321899"/>
          <a:ext cx="1021042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21042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1FC6-8641-41CF-AB70-7C294043A0E6}">
      <dsp:nvSpPr>
        <dsp:cNvPr id="0" name=""/>
        <dsp:cNvSpPr/>
      </dsp:nvSpPr>
      <dsp:spPr>
        <a:xfrm>
          <a:off x="2952319" y="980721"/>
          <a:ext cx="4067872" cy="37982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D873F-45A5-4A87-9E34-FFC7E6A6EA02}">
      <dsp:nvSpPr>
        <dsp:cNvPr id="0" name=""/>
        <dsp:cNvSpPr/>
      </dsp:nvSpPr>
      <dsp:spPr>
        <a:xfrm>
          <a:off x="648063" y="3789041"/>
          <a:ext cx="3909658" cy="27403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chemeClr val="tx1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заемщик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63" y="3789041"/>
        <a:ext cx="3909658" cy="2740311"/>
      </dsp:txXfrm>
    </dsp:sp>
    <dsp:sp modelId="{0F453A16-EE8A-4A1E-BF7D-29ED0EF71DCD}">
      <dsp:nvSpPr>
        <dsp:cNvPr id="0" name=""/>
        <dsp:cNvSpPr/>
      </dsp:nvSpPr>
      <dsp:spPr>
        <a:xfrm>
          <a:off x="5328592" y="3861052"/>
          <a:ext cx="3831734" cy="27384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кредитор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8592" y="3861052"/>
        <a:ext cx="3831734" cy="27384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12ECF-1CB9-4F44-AD08-86EA18FFD164}">
      <dsp:nvSpPr>
        <dsp:cNvPr id="0" name=""/>
        <dsp:cNvSpPr/>
      </dsp:nvSpPr>
      <dsp:spPr>
        <a:xfrm>
          <a:off x="0" y="0"/>
          <a:ext cx="8642350" cy="1499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u="sng" kern="1200" cap="none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типу собственности</a:t>
          </a:r>
          <a:endParaRPr lang="ru-RU" sz="6400" b="1" u="sng" kern="1200" cap="none" spc="50" dirty="0">
            <a:ln w="1143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642350" cy="1499235"/>
      </dsp:txXfrm>
    </dsp:sp>
    <dsp:sp modelId="{C3D868BB-7390-434A-BD1A-A79F2E67594A}">
      <dsp:nvSpPr>
        <dsp:cNvPr id="0" name=""/>
        <dsp:cNvSpPr/>
      </dsp:nvSpPr>
      <dsp:spPr>
        <a:xfrm>
          <a:off x="5046" y="1499235"/>
          <a:ext cx="1843716" cy="31483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Частный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банк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6" y="1499235"/>
        <a:ext cx="1843716" cy="3148393"/>
      </dsp:txXfrm>
    </dsp:sp>
    <dsp:sp modelId="{4C4231F4-6667-4CE8-A03F-E96BC645275E}">
      <dsp:nvSpPr>
        <dsp:cNvPr id="0" name=""/>
        <dsp:cNvSpPr/>
      </dsp:nvSpPr>
      <dsp:spPr>
        <a:xfrm>
          <a:off x="1848762" y="1499235"/>
          <a:ext cx="2188853" cy="3148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Государственный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банк</a:t>
          </a:r>
          <a:endParaRPr lang="ru-RU" sz="2100" kern="1200" dirty="0"/>
        </a:p>
      </dsp:txBody>
      <dsp:txXfrm>
        <a:off x="1848762" y="1499235"/>
        <a:ext cx="2188853" cy="3148393"/>
      </dsp:txXfrm>
    </dsp:sp>
    <dsp:sp modelId="{9C2D1A2E-96A4-4881-8DAA-8DA01CA953FE}">
      <dsp:nvSpPr>
        <dsp:cNvPr id="0" name=""/>
        <dsp:cNvSpPr/>
      </dsp:nvSpPr>
      <dsp:spPr>
        <a:xfrm>
          <a:off x="4037615" y="1499235"/>
          <a:ext cx="2299844" cy="31483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Муниципальный банк</a:t>
          </a:r>
          <a:endParaRPr lang="ru-RU" sz="2100" kern="1200" dirty="0"/>
        </a:p>
      </dsp:txBody>
      <dsp:txXfrm>
        <a:off x="4037615" y="1499235"/>
        <a:ext cx="2299844" cy="3148393"/>
      </dsp:txXfrm>
    </dsp:sp>
    <dsp:sp modelId="{B0F5DEDA-787D-4A75-9CF8-D243C929CBDE}">
      <dsp:nvSpPr>
        <dsp:cNvPr id="0" name=""/>
        <dsp:cNvSpPr/>
      </dsp:nvSpPr>
      <dsp:spPr>
        <a:xfrm>
          <a:off x="6337459" y="1499235"/>
          <a:ext cx="2299844" cy="31483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Акционерный банк</a:t>
          </a:r>
          <a:endParaRPr lang="ru-RU" sz="2100" kern="1200" dirty="0"/>
        </a:p>
      </dsp:txBody>
      <dsp:txXfrm>
        <a:off x="6337459" y="1499235"/>
        <a:ext cx="2299844" cy="3148393"/>
      </dsp:txXfrm>
    </dsp:sp>
    <dsp:sp modelId="{FCA5D5A5-AFB3-4CBC-985B-4DE11BD95315}">
      <dsp:nvSpPr>
        <dsp:cNvPr id="0" name=""/>
        <dsp:cNvSpPr/>
      </dsp:nvSpPr>
      <dsp:spPr>
        <a:xfrm>
          <a:off x="0" y="4647628"/>
          <a:ext cx="8642350" cy="3498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65E53-C470-4936-980F-9F1071BD65C6}">
      <dsp:nvSpPr>
        <dsp:cNvPr id="0" name=""/>
        <dsp:cNvSpPr/>
      </dsp:nvSpPr>
      <dsp:spPr>
        <a:xfrm>
          <a:off x="557071" y="0"/>
          <a:ext cx="7850468" cy="59043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</a:t>
          </a:r>
          <a:endParaRPr lang="ru-RU" sz="2000" kern="1200" dirty="0"/>
        </a:p>
      </dsp:txBody>
      <dsp:txXfrm>
        <a:off x="3384810" y="295219"/>
        <a:ext cx="2194991" cy="885657"/>
      </dsp:txXfrm>
    </dsp:sp>
    <dsp:sp modelId="{4BD19650-A03E-4B39-9F7F-B5C6B242EC6E}">
      <dsp:nvSpPr>
        <dsp:cNvPr id="0" name=""/>
        <dsp:cNvSpPr/>
      </dsp:nvSpPr>
      <dsp:spPr>
        <a:xfrm>
          <a:off x="1730201" y="1180876"/>
          <a:ext cx="5504208" cy="4723507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/>
            <a:t>Национальный</a:t>
          </a:r>
          <a:endParaRPr lang="ru-RU" sz="2000" b="0" kern="1200" dirty="0"/>
        </a:p>
      </dsp:txBody>
      <dsp:txXfrm>
        <a:off x="3520445" y="1464287"/>
        <a:ext cx="1923720" cy="850231"/>
      </dsp:txXfrm>
    </dsp:sp>
    <dsp:sp modelId="{465A8E71-B478-4C8C-A82C-11CA414B8328}">
      <dsp:nvSpPr>
        <dsp:cNvPr id="0" name=""/>
        <dsp:cNvSpPr/>
      </dsp:nvSpPr>
      <dsp:spPr>
        <a:xfrm>
          <a:off x="2710990" y="2361753"/>
          <a:ext cx="3542630" cy="354263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Региональный</a:t>
          </a:r>
          <a:endParaRPr lang="ru-RU" sz="1700" kern="1200" dirty="0"/>
        </a:p>
      </dsp:txBody>
      <dsp:txXfrm>
        <a:off x="3656873" y="2627450"/>
        <a:ext cx="1650865" cy="797091"/>
      </dsp:txXfrm>
    </dsp:sp>
    <dsp:sp modelId="{6BE32461-2B47-401A-BA43-36105E60F00E}">
      <dsp:nvSpPr>
        <dsp:cNvPr id="0" name=""/>
        <dsp:cNvSpPr/>
      </dsp:nvSpPr>
      <dsp:spPr>
        <a:xfrm>
          <a:off x="3301429" y="3542630"/>
          <a:ext cx="2361753" cy="236175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муниципальный</a:t>
          </a:r>
          <a:endParaRPr lang="ru-RU" sz="1600" kern="1200" dirty="0"/>
        </a:p>
      </dsp:txBody>
      <dsp:txXfrm>
        <a:off x="3647300" y="4133068"/>
        <a:ext cx="1670011" cy="11808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4BA4C-BBA7-4800-8AFA-593988AB130B}">
      <dsp:nvSpPr>
        <dsp:cNvPr id="0" name=""/>
        <dsp:cNvSpPr/>
      </dsp:nvSpPr>
      <dsp:spPr>
        <a:xfrm>
          <a:off x="3170903" y="-116515"/>
          <a:ext cx="1972908" cy="1174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срочность</a:t>
          </a:r>
          <a:endParaRPr lang="ru-RU" sz="1800" kern="1200" dirty="0"/>
        </a:p>
      </dsp:txBody>
      <dsp:txXfrm>
        <a:off x="3170903" y="-116515"/>
        <a:ext cx="1972908" cy="1174295"/>
      </dsp:txXfrm>
    </dsp:sp>
    <dsp:sp modelId="{BF4E6FB3-C4D3-498E-BD32-1607C8EB3E6C}">
      <dsp:nvSpPr>
        <dsp:cNvPr id="0" name=""/>
        <dsp:cNvSpPr/>
      </dsp:nvSpPr>
      <dsp:spPr>
        <a:xfrm>
          <a:off x="2421652" y="47063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886003" y="435902"/>
              </a:moveTo>
              <a:arcTo wR="1735705" hR="1735705" stAng="18690490" swAng="12696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2C172-44A8-4559-A36D-C8094CDEE2F5}">
      <dsp:nvSpPr>
        <dsp:cNvPr id="0" name=""/>
        <dsp:cNvSpPr/>
      </dsp:nvSpPr>
      <dsp:spPr>
        <a:xfrm>
          <a:off x="4856364" y="1599693"/>
          <a:ext cx="2073396" cy="12132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платность</a:t>
          </a:r>
          <a:endParaRPr lang="ru-RU" sz="1800" kern="1200" dirty="0"/>
        </a:p>
      </dsp:txBody>
      <dsp:txXfrm>
        <a:off x="4856364" y="1599693"/>
        <a:ext cx="2073396" cy="1213288"/>
      </dsp:txXfrm>
    </dsp:sp>
    <dsp:sp modelId="{71159D1C-E75D-4E27-BDC9-882261B5B021}">
      <dsp:nvSpPr>
        <dsp:cNvPr id="0" name=""/>
        <dsp:cNvSpPr/>
      </dsp:nvSpPr>
      <dsp:spPr>
        <a:xfrm>
          <a:off x="2421652" y="47063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90035" y="2508188"/>
              </a:moveTo>
              <a:arcTo wR="1735705" hR="1735705" stAng="1585610" swAng="109541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D871C-4D6C-4BD7-8A4D-C0607CFBB544}">
      <dsp:nvSpPr>
        <dsp:cNvPr id="0" name=""/>
        <dsp:cNvSpPr/>
      </dsp:nvSpPr>
      <dsp:spPr>
        <a:xfrm>
          <a:off x="3056901" y="3241606"/>
          <a:ext cx="2200911" cy="14008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возвратность</a:t>
          </a:r>
          <a:endParaRPr lang="ru-RU" sz="1800" kern="1200" dirty="0"/>
        </a:p>
      </dsp:txBody>
      <dsp:txXfrm>
        <a:off x="3056901" y="3241606"/>
        <a:ext cx="2200911" cy="1400872"/>
      </dsp:txXfrm>
    </dsp:sp>
    <dsp:sp modelId="{48F0742E-C79C-48B3-B7FC-55770981F142}">
      <dsp:nvSpPr>
        <dsp:cNvPr id="0" name=""/>
        <dsp:cNvSpPr/>
      </dsp:nvSpPr>
      <dsp:spPr>
        <a:xfrm>
          <a:off x="2421652" y="47063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507742" y="2962400"/>
              </a:moveTo>
              <a:arcTo wR="1735705" hR="1735705" stAng="8101775" swAng="10409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B0707-9143-4924-8151-D9168993AFDC}">
      <dsp:nvSpPr>
        <dsp:cNvPr id="0" name=""/>
        <dsp:cNvSpPr/>
      </dsp:nvSpPr>
      <dsp:spPr>
        <a:xfrm>
          <a:off x="1299838" y="1557840"/>
          <a:ext cx="2243626" cy="12969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гарантированность</a:t>
          </a:r>
          <a:endParaRPr lang="ru-RU" sz="1800" kern="1200" dirty="0"/>
        </a:p>
      </dsp:txBody>
      <dsp:txXfrm>
        <a:off x="1299838" y="1557840"/>
        <a:ext cx="2243626" cy="1296992"/>
      </dsp:txXfrm>
    </dsp:sp>
    <dsp:sp modelId="{2933C5B8-4561-4D7E-BB58-8DBE2D5A348B}">
      <dsp:nvSpPr>
        <dsp:cNvPr id="0" name=""/>
        <dsp:cNvSpPr/>
      </dsp:nvSpPr>
      <dsp:spPr>
        <a:xfrm>
          <a:off x="2421652" y="470632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10773" y="906696"/>
              </a:moveTo>
              <a:arcTo wR="1735705" hR="1735705" stAng="12511807" swAng="121470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9F3D2-EF43-41AA-8819-2DB224FC9439}">
      <dsp:nvSpPr>
        <dsp:cNvPr id="0" name=""/>
        <dsp:cNvSpPr/>
      </dsp:nvSpPr>
      <dsp:spPr>
        <a:xfrm>
          <a:off x="0" y="44012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323ED8-6310-45C5-92FA-3417A0F0BB39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1.Открытие и ведение денежных счетов клиентов</a:t>
          </a:r>
          <a:endParaRPr lang="ru-RU" sz="1900" kern="1200" dirty="0"/>
        </a:p>
      </dsp:txBody>
      <dsp:txXfrm>
        <a:off x="411480" y="159681"/>
        <a:ext cx="5760720" cy="560880"/>
      </dsp:txXfrm>
    </dsp:sp>
    <dsp:sp modelId="{69A22A9F-B474-4182-AC28-94CFC2AD753F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14206-522B-4D1B-A35D-8D1CAA1C393F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2.Предоставление кредитов.</a:t>
          </a:r>
          <a:endParaRPr lang="ru-RU" sz="1900" kern="1200" dirty="0"/>
        </a:p>
      </dsp:txBody>
      <dsp:txXfrm>
        <a:off x="411480" y="1021521"/>
        <a:ext cx="5760720" cy="560880"/>
      </dsp:txXfrm>
    </dsp:sp>
    <dsp:sp modelId="{77B7FBB7-AF12-4EBE-8CAF-F2DF2084DA94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0D43EA-C4EC-49D3-AD37-1D3BB0E7D2FE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3.Осуществлениевалютных операций.</a:t>
          </a:r>
          <a:endParaRPr lang="ru-RU" sz="1900" kern="1200" dirty="0"/>
        </a:p>
      </dsp:txBody>
      <dsp:txXfrm>
        <a:off x="411480" y="1883361"/>
        <a:ext cx="5760720" cy="560880"/>
      </dsp:txXfrm>
    </dsp:sp>
    <dsp:sp modelId="{CF351BB8-36A3-47D9-A633-830B5A7E226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C20A75-D589-46A3-8C3E-57E1CCC38EAF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4.Осуществление безналичных операций.</a:t>
          </a:r>
          <a:endParaRPr lang="ru-RU" sz="1900" kern="1200" dirty="0"/>
        </a:p>
      </dsp:txBody>
      <dsp:txXfrm>
        <a:off x="411480" y="2745201"/>
        <a:ext cx="5760720" cy="560880"/>
      </dsp:txXfrm>
    </dsp:sp>
    <dsp:sp modelId="{41CC4172-8CC1-4375-8242-0BC11F361CCD}">
      <dsp:nvSpPr>
        <dsp:cNvPr id="0" name=""/>
        <dsp:cNvSpPr/>
      </dsp:nvSpPr>
      <dsp:spPr>
        <a:xfrm>
          <a:off x="0" y="388748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2C5CB0-C23D-4260-80A2-2A1369B6781D}">
      <dsp:nvSpPr>
        <dsp:cNvPr id="0" name=""/>
        <dsp:cNvSpPr/>
      </dsp:nvSpPr>
      <dsp:spPr>
        <a:xfrm>
          <a:off x="411480" y="3607041"/>
          <a:ext cx="5760720" cy="560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5.Покупка и продажа ценных бумаг.</a:t>
          </a:r>
          <a:endParaRPr lang="ru-RU" sz="1900" kern="1200" dirty="0"/>
        </a:p>
      </dsp:txBody>
      <dsp:txXfrm>
        <a:off x="411480" y="3607041"/>
        <a:ext cx="576072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3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67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89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542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10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6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54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4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6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ctiverain.com/image_store/uploads/2/9/5/2/1/ar12496812001259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33670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«Предпринимательство было и будет основным компонентом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………………системы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любого цивилизационного  общества.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предпринимательской деятельностью, понимают самостоятельную деятельность граждан и их объединений, направленную на получение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дохода.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достижения поставленной цели необходимы …….,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требуют соответствующих затрат.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образом, этот вид деятельности сопровождается постоянным вложением денег в производство товаров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33638" y="-459432"/>
            <a:ext cx="7772400" cy="1470025"/>
          </a:xfrm>
        </p:spPr>
        <p:txBody>
          <a:bodyPr/>
          <a:lstStyle/>
          <a:p>
            <a:r>
              <a:rPr lang="ru-RU" dirty="0" smtClean="0"/>
              <a:t>Банковская система РФ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18938" y="3140968"/>
            <a:ext cx="4536504" cy="9175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Центральны банк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86790" y="4084296"/>
            <a:ext cx="6400800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2700" tIns="12700" rIns="12700" bIns="12700" anchor="ctr" anchorCtr="1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Коммерческие  </a:t>
            </a:r>
            <a:r>
              <a:rPr lang="ru-RU" sz="40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б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анки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20968"/>
            <a:ext cx="17891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38" y="5157192"/>
            <a:ext cx="17891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344" y="5120710"/>
            <a:ext cx="17891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37360"/>
            <a:ext cx="17891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361" y="5331200"/>
            <a:ext cx="2051745" cy="16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Новая папка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182" y="682962"/>
            <a:ext cx="2620891" cy="24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3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52736"/>
          </a:xfrm>
        </p:spPr>
        <p:txBody>
          <a:bodyPr>
            <a:prstTxWarp prst="textPlain">
              <a:avLst>
                <a:gd name="adj" fmla="val 49739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Виды банков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4133195"/>
              </p:ext>
            </p:extLst>
          </p:nvPr>
        </p:nvGraphicFramePr>
        <p:xfrm>
          <a:off x="250825" y="1600200"/>
          <a:ext cx="8642350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3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2146798"/>
              </p:ext>
            </p:extLst>
          </p:nvPr>
        </p:nvGraphicFramePr>
        <p:xfrm>
          <a:off x="54498" y="953616"/>
          <a:ext cx="8964612" cy="590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4"/>
            <a:ext cx="4971655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8459" y="2734"/>
            <a:ext cx="8710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пространственному признаку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4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65E53-C470-4936-980F-9F1071BD6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1B65E53-C470-4936-980F-9F1071BD6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19650-A03E-4B39-9F7F-B5C6B242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4BD19650-A03E-4B39-9F7F-B5C6B242E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A8E71-B478-4C8C-A82C-11CA414B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465A8E71-B478-4C8C-A82C-11CA414B8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32461-2B47-401A-BA43-36105E60F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BE32461-2B47-401A-BA43-36105E60F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85721" y="285728"/>
            <a:ext cx="8286808" cy="118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банковского кредитования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84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85721" y="285728"/>
            <a:ext cx="8286808" cy="118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банка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84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85721" y="285728"/>
            <a:ext cx="8286808" cy="118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6 (стр.67-70)</a:t>
            </a:r>
          </a:p>
          <a:p>
            <a:r>
              <a:rPr lang="ru-RU" dirty="0" smtClean="0"/>
              <a:t>Заполнить таблицу по теме «Виды банковских кредитов»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3500438"/>
          <a:ext cx="7143801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267"/>
                <a:gridCol w="2381267"/>
                <a:gridCol w="238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r>
                        <a:rPr lang="ru-RU" baseline="0" dirty="0" smtClean="0"/>
                        <a:t> выделения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Суть кредита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84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17622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BDAEE-C493-419F-AA23-A269B107C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91BDAEE-C493-419F-AA23-A269B107C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F7D14-646D-43B0-BEE9-CC8151F2D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69F7D14-646D-43B0-BEE9-CC8151F2D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9CAA8-EBF8-40F5-BEE6-9C873197C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7D9CAA8-EBF8-40F5-BEE6-9C873197C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1BFD0-9ECF-4337-8E16-94DFBF1BB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131BFD0-9ECF-4337-8E16-94DFBF1BB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EF662F-B7D9-4D7B-A1BC-611869839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BEF662F-B7D9-4D7B-A1BC-611869839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9CF5D-5C13-48CF-B717-4D946B9C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039CF5D-5C13-48CF-B717-4D946B9C5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77D75-EF2F-4CCE-BEAF-7FD08149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FA77D75-EF2F-4CCE-BEAF-7FD081495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D064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896" y="2492896"/>
            <a:ext cx="2592288" cy="2688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580" y="908720"/>
            <a:ext cx="8280920" cy="22704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«Банк. </a:t>
            </a:r>
            <a:br>
              <a:rPr lang="ru-RU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Банковская система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»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/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</a:b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129" y="5085928"/>
            <a:ext cx="8496944" cy="1752600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 начала времен было три великих изобретения: огонь, колесо и центральная банковская система.</a:t>
            </a:r>
            <a:endParaRPr lang="ru-RU" sz="2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/>
            <a:r>
              <a:rPr lang="ru-RU" sz="2800" b="1" dirty="0" err="1">
                <a:solidFill>
                  <a:schemeClr val="tx1"/>
                </a:solidFill>
                <a:latin typeface="Times New Roman"/>
                <a:ea typeface="Calibri"/>
              </a:rPr>
              <a:t>Уилл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Calibri"/>
              </a:rPr>
              <a:t>Роджерс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1866413"/>
            <a:ext cx="835824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Понятие Банк. Доход банка.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Банковская система.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3.Банковский кредит.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банковского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банковских кредитов.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475" y="3501008"/>
            <a:ext cx="7417997" cy="3356992"/>
          </a:xfrm>
        </p:spPr>
        <p:txBody>
          <a:bodyPr>
            <a:normAutofit fontScale="90000"/>
          </a:bodyPr>
          <a:lstStyle/>
          <a:p>
            <a:pPr algn="l">
              <a:spcAft>
                <a:spcPts val="1000"/>
              </a:spcAft>
            </a:pPr>
            <a:r>
              <a:rPr lang="ru-RU" sz="67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– это финансовая организация, сосредоточившая временно свободные денежные средства предприятий и граждан с целью последующего их предоставления в долг в виде  кредитов  за определенную плату.</a:t>
            </a:r>
            <a:r>
              <a:rPr lang="ru-RU" sz="3600" b="1" dirty="0">
                <a:ea typeface="Calibri"/>
                <a:cs typeface="Times New Roman"/>
              </a:rPr>
              <a:t/>
            </a:r>
            <a:br>
              <a:rPr lang="ru-RU" sz="3600" b="1" dirty="0">
                <a:ea typeface="Calibri"/>
                <a:cs typeface="Times New Roman"/>
              </a:rPr>
            </a:br>
            <a:endParaRPr lang="ru-RU" sz="4000" b="1" dirty="0"/>
          </a:p>
        </p:txBody>
      </p:sp>
      <p:pic>
        <p:nvPicPr>
          <p:cNvPr id="4" name="Picture 13" descr="centro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4045669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510" y="3356992"/>
            <a:ext cx="2450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Банк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6986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верх стрелка 3"/>
          <p:cNvSpPr/>
          <p:nvPr/>
        </p:nvSpPr>
        <p:spPr>
          <a:xfrm>
            <a:off x="4716016" y="248984"/>
            <a:ext cx="3672408" cy="14381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Новая папка\ban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776" y="1687115"/>
            <a:ext cx="3186234" cy="32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 rot="10800000">
            <a:off x="4210894" y="4972796"/>
            <a:ext cx="3672408" cy="1498476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61813" y="444009"/>
            <a:ext cx="519492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кредит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97416" y="5012568"/>
            <a:ext cx="5194920" cy="1028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/>
              <a:t>%</a:t>
            </a:r>
            <a:endParaRPr lang="ru-RU" sz="7200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73812" y="248985"/>
            <a:ext cx="3650115" cy="1438131"/>
          </a:xfrm>
          <a:prstGeom prst="curvedDownArrow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81463" y="662972"/>
            <a:ext cx="519492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      депозит</a:t>
            </a:r>
            <a:endParaRPr lang="ru-RU" b="1" dirty="0"/>
          </a:p>
        </p:txBody>
      </p:sp>
      <p:sp>
        <p:nvSpPr>
          <p:cNvPr id="11" name="Выгнутая вверх стрелка 10"/>
          <p:cNvSpPr/>
          <p:nvPr/>
        </p:nvSpPr>
        <p:spPr>
          <a:xfrm rot="10800000">
            <a:off x="278802" y="5029984"/>
            <a:ext cx="3672408" cy="1498476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80528" y="5029984"/>
            <a:ext cx="519492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/>
              <a:t>%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8020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215 из 136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6659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8373" y="4509120"/>
            <a:ext cx="849694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 </a:t>
            </a:r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банка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0" algn="ctr">
              <a:spcBef>
                <a:spcPct val="2000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80526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займа  - % вклада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067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4983932"/>
              </p:ext>
            </p:extLst>
          </p:nvPr>
        </p:nvGraphicFramePr>
        <p:xfrm>
          <a:off x="-252536" y="0"/>
          <a:ext cx="939653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330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6149814"/>
              </p:ext>
            </p:extLst>
          </p:nvPr>
        </p:nvGraphicFramePr>
        <p:xfrm>
          <a:off x="-252536" y="0"/>
          <a:ext cx="939653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971600" y="-3861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/>
              <a:t>Финансовый посредник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2039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D041FC6-8641-41CF-AB70-7C294043A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75D2E473-2C64-4054-98E1-8D53571E9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04D873F-45A5-4A87-9E34-FFC7E6A6E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6F45781-0139-4BBE-9848-6263AE29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F453A16-EE8A-4A1E-BF7D-29ED0EF71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204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2_Тема Office</vt:lpstr>
      <vt:lpstr>«Предпринимательство было и будет основным компонентом ………………системы любого цивилизационного  общества.  Под предпринимательской деятельностью, понимают самостоятельную деятельность граждан и их объединений, направленную на получение дохода.  Однако для достижения поставленной цели необходимы ……., которые требуют соответствующих затрат.  Таким образом, этот вид деятельности сопровождается постоянным вложением денег в производство товаров и …... </vt:lpstr>
      <vt:lpstr>Слайд 2</vt:lpstr>
      <vt:lpstr>«Банк.  Банковская система» </vt:lpstr>
      <vt:lpstr>План работы</vt:lpstr>
      <vt:lpstr> – это финансовая организация, сосредоточившая временно свободные денежные средства предприятий и граждан с целью последующего их предоставления в долг в виде  кредитов  за определенную плату. </vt:lpstr>
      <vt:lpstr>Слайд 6</vt:lpstr>
      <vt:lpstr>Слайд 7</vt:lpstr>
      <vt:lpstr>Слайд 8</vt:lpstr>
      <vt:lpstr>Слайд 9</vt:lpstr>
      <vt:lpstr>Банковская система РФ</vt:lpstr>
      <vt:lpstr>Виды банков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«Предпринимательство было и будет основным компонентом ………………системы любого цивилизационного  общества.  Под предпринимательской деятельностью, понимают самостоятельную деятельность граждан и их объединений, направленную на получение дохода.  Однако для достижения поставленной цели необходимы ……., которые требуют соответствующих затрат. Таким образом, этот вид деятельности сопровождается постоянным вложением денег в производство товаров и …..(услуг).</dc:title>
  <dc:creator>Sveta</dc:creator>
  <cp:lastModifiedBy>Sanya</cp:lastModifiedBy>
  <cp:revision>29</cp:revision>
  <dcterms:created xsi:type="dcterms:W3CDTF">2013-11-24T15:58:47Z</dcterms:created>
  <dcterms:modified xsi:type="dcterms:W3CDTF">2014-11-30T21:08:24Z</dcterms:modified>
</cp:coreProperties>
</file>