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0" r:id="rId3"/>
    <p:sldId id="257" r:id="rId4"/>
    <p:sldId id="258" r:id="rId5"/>
    <p:sldId id="259" r:id="rId6"/>
    <p:sldId id="264" r:id="rId7"/>
    <p:sldId id="265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68944" y="1772816"/>
            <a:ext cx="5975056" cy="2016224"/>
          </a:xfrm>
        </p:spPr>
        <p:txBody>
          <a:bodyPr>
            <a:normAutofit/>
          </a:bodyPr>
          <a:lstStyle/>
          <a:p>
            <a:r>
              <a:rPr lang="ru-RU" dirty="0" smtClean="0"/>
              <a:t>Свобода и ответственность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645024"/>
            <a:ext cx="7772400" cy="295232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Мы в ответе за тех, кого приручили</a:t>
            </a:r>
          </a:p>
          <a:p>
            <a:r>
              <a:rPr lang="ru-RU" sz="1600" dirty="0" smtClean="0"/>
              <a:t>Антуан де </a:t>
            </a:r>
            <a:r>
              <a:rPr lang="ru-RU" sz="1600" dirty="0" err="1" smtClean="0"/>
              <a:t>Сент</a:t>
            </a:r>
            <a:r>
              <a:rPr lang="ru-RU" sz="1600" dirty="0" smtClean="0"/>
              <a:t> – Экзюпери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Выполнила учитель русского языка и литературы  </a:t>
            </a:r>
          </a:p>
          <a:p>
            <a:r>
              <a:rPr lang="ru-RU" sz="1600" dirty="0" smtClean="0"/>
              <a:t>Суворова Н. В.</a:t>
            </a:r>
            <a:endParaRPr lang="ru-RU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7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r">
              <a:buNone/>
            </a:pPr>
            <a:r>
              <a:rPr lang="ru-RU" sz="2800" i="1" dirty="0">
                <a:solidFill>
                  <a:srgbClr val="000000"/>
                </a:solidFill>
                <a:latin typeface="Times New Roman"/>
              </a:rPr>
              <a:t>Свобода, как величайшая ценность, есть первая потребность человека.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marL="109728" indent="0" algn="r">
              <a:buNone/>
            </a:pPr>
            <a:r>
              <a:rPr lang="ru-RU" sz="2800" i="1" dirty="0">
                <a:solidFill>
                  <a:srgbClr val="000000"/>
                </a:solidFill>
                <a:latin typeface="Times New Roman"/>
              </a:rPr>
              <a:t>Шатобриан, 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 </a:t>
            </a:r>
          </a:p>
          <a:p>
            <a:r>
              <a:rPr lang="ru-RU" dirty="0" smtClean="0"/>
              <a:t>Свобода – это наличие у человека </a:t>
            </a:r>
            <a:r>
              <a:rPr lang="ru-RU" dirty="0"/>
              <a:t> </a:t>
            </a:r>
            <a:r>
              <a:rPr lang="ru-RU" dirty="0" smtClean="0"/>
              <a:t>возможности выбора.</a:t>
            </a:r>
          </a:p>
          <a:p>
            <a:pPr lvl="0">
              <a:buClr>
                <a:srgbClr val="2DA2BF"/>
              </a:buClr>
            </a:pPr>
            <a:r>
              <a:rPr lang="ru-RU" dirty="0">
                <a:solidFill>
                  <a:prstClr val="black"/>
                </a:solidFill>
              </a:rPr>
              <a:t>Можно ли быть абсолютно свободным</a:t>
            </a:r>
            <a:r>
              <a:rPr lang="ru-RU" dirty="0" smtClean="0">
                <a:solidFill>
                  <a:prstClr val="black"/>
                </a:solidFill>
              </a:rPr>
              <a:t>?</a:t>
            </a:r>
            <a:endParaRPr lang="ru-RU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ru-RU" dirty="0">
                <a:solidFill>
                  <a:prstClr val="black"/>
                </a:solidFill>
              </a:rPr>
              <a:t>Ребята, а  в данный момент вы свободны?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свобода?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26723"/>
            <a:ext cx="3676074" cy="147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98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Ответственность</a:t>
            </a:r>
            <a:r>
              <a:rPr lang="ru-RU" dirty="0"/>
              <a:t> - эта черта характера личности и ее действий, которая говорит том, что человек отвечает за собственный свободный выбор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ответственность?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3024336" cy="241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9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Отношения ответственности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467544" y="1889853"/>
            <a:ext cx="2880320" cy="3580702"/>
          </a:xfrm>
        </p:spPr>
        <p:txBody>
          <a:bodyPr>
            <a:normAutofit/>
          </a:bodyPr>
          <a:lstStyle/>
          <a:p>
            <a:r>
              <a:rPr lang="ru-RU" dirty="0" smtClean="0"/>
              <a:t>Кто несет ответственность?</a:t>
            </a:r>
          </a:p>
          <a:p>
            <a:r>
              <a:rPr lang="ru-RU" dirty="0" smtClean="0"/>
              <a:t>(Родители, учителя, дети, люди.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half" idx="3"/>
          </p:nvPr>
        </p:nvSpPr>
        <p:spPr>
          <a:xfrm>
            <a:off x="6085478" y="1988840"/>
            <a:ext cx="2817639" cy="3732676"/>
          </a:xfrm>
        </p:spPr>
        <p:txBody>
          <a:bodyPr/>
          <a:lstStyle/>
          <a:p>
            <a:r>
              <a:rPr lang="ru-RU" dirty="0" smtClean="0"/>
              <a:t>За что человек отвечает?</a:t>
            </a:r>
          </a:p>
          <a:p>
            <a:r>
              <a:rPr lang="ru-RU" dirty="0"/>
              <a:t>(</a:t>
            </a:r>
            <a:r>
              <a:rPr lang="ru-RU" dirty="0" smtClean="0"/>
              <a:t>За поступки и действия)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4"/>
          </p:nvPr>
        </p:nvSpPr>
        <p:spPr>
          <a:xfrm>
            <a:off x="3347864" y="2636912"/>
            <a:ext cx="2736304" cy="4221088"/>
          </a:xfrm>
        </p:spPr>
        <p:txBody>
          <a:bodyPr/>
          <a:lstStyle/>
          <a:p>
            <a:r>
              <a:rPr lang="ru-RU" dirty="0" smtClean="0"/>
              <a:t>Перед кем человек несет</a:t>
            </a:r>
          </a:p>
          <a:p>
            <a:pPr marL="109728" indent="0">
              <a:buNone/>
            </a:pPr>
            <a:r>
              <a:rPr lang="ru-RU" dirty="0"/>
              <a:t> </a:t>
            </a:r>
            <a:r>
              <a:rPr lang="ru-RU" dirty="0" smtClean="0"/>
              <a:t>  ответствен-          </a:t>
            </a:r>
            <a:r>
              <a:rPr lang="ru-RU" dirty="0" err="1" smtClean="0"/>
              <a:t>ность</a:t>
            </a:r>
            <a:r>
              <a:rPr lang="ru-RU" dirty="0" smtClean="0"/>
              <a:t>?</a:t>
            </a:r>
          </a:p>
          <a:p>
            <a:r>
              <a:rPr lang="ru-RU" dirty="0" smtClean="0"/>
              <a:t>(Перед природой, обществом, друг перед другом) 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133879" y="1285977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644008" y="1252688"/>
            <a:ext cx="0" cy="1207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364088" y="1322148"/>
            <a:ext cx="720080" cy="485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бъект 17"/>
          <p:cNvSpPr>
            <a:spLocks noGrp="1"/>
          </p:cNvSpPr>
          <p:nvPr>
            <p:ph sz="quarter" idx="2"/>
          </p:nvPr>
        </p:nvSpPr>
        <p:spPr>
          <a:xfrm>
            <a:off x="467544" y="1692129"/>
            <a:ext cx="4040188" cy="39417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3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5" y="1886592"/>
            <a:ext cx="2592919" cy="197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в ответе…за кого? 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880" y="1700808"/>
            <a:ext cx="223149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55" y="4264273"/>
            <a:ext cx="3211295" cy="215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40766"/>
            <a:ext cx="3614266" cy="399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73040"/>
            <a:ext cx="3052021" cy="202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94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в ответе …за всех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20789"/>
            <a:ext cx="4042646" cy="415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05" y="692696"/>
            <a:ext cx="242951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692" y="3645024"/>
            <a:ext cx="2944927" cy="300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02543"/>
            <a:ext cx="2713054" cy="406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13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Мане учительница поручила ухаживать за цветами в классной комнате, но девочка очень любила играть и забывала поливать цветы... Что произошло? Чего не хватило Мане?</a:t>
            </a:r>
          </a:p>
          <a:p>
            <a:r>
              <a:rPr lang="ru-RU" dirty="0" smtClean="0"/>
              <a:t>2.Родители попросили Васю присмотреть за младшей сестренкой, пока сами будут выполнять срочную работу. Но к Васе пришли товарищи и позвали играть в футбол. Как ему поступить?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Подумай и ответь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1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 какие дела в доме отвечаешь ты? (Какие у тебя есть домашние поручения?)</a:t>
            </a:r>
          </a:p>
          <a:p>
            <a:r>
              <a:rPr lang="ru-RU" dirty="0" smtClean="0"/>
              <a:t>Всегда ли без напоминания ты выполняешь порученное дело?</a:t>
            </a:r>
          </a:p>
          <a:p>
            <a:r>
              <a:rPr lang="ru-RU" dirty="0" smtClean="0"/>
              <a:t>Если ты ответил положительно, значит, ты ответственный человек!</a:t>
            </a:r>
          </a:p>
          <a:p>
            <a:r>
              <a:rPr lang="ru-RU" dirty="0" smtClean="0"/>
              <a:t>Если ты затруднился с ответом, подумай об этом дома с родителями.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Ответственен ли ты?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22928"/>
            <a:ext cx="3168352" cy="211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6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/>
          <a:lstStyle/>
          <a:p>
            <a:r>
              <a:rPr lang="ru-RU" dirty="0" smtClean="0"/>
              <a:t>Каждый человек свободен в своем выборе, но каждый должен помнить, что он несет ответственность за свои решения.</a:t>
            </a:r>
          </a:p>
          <a:p>
            <a:pPr marL="109728" indent="0">
              <a:buNone/>
            </a:pPr>
            <a:endParaRPr lang="ru-RU" dirty="0" smtClean="0"/>
          </a:p>
          <a:p>
            <a:r>
              <a:rPr lang="ru-RU" dirty="0" smtClean="0"/>
              <a:t>Чем человек </a:t>
            </a:r>
            <a:r>
              <a:rPr lang="ru-RU" dirty="0" err="1" smtClean="0"/>
              <a:t>ответственней</a:t>
            </a:r>
            <a:r>
              <a:rPr lang="ru-RU" dirty="0" smtClean="0"/>
              <a:t>, тем он взрослее!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89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</TotalTime>
  <Words>271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Свобода и ответственность</vt:lpstr>
      <vt:lpstr>Что такое свобода?</vt:lpstr>
      <vt:lpstr>Что такое ответственность?</vt:lpstr>
      <vt:lpstr>Отношения ответственности</vt:lpstr>
      <vt:lpstr>Мы в ответе…за кого? </vt:lpstr>
      <vt:lpstr>Мы в ответе …за всех</vt:lpstr>
      <vt:lpstr>Подумай и ответь</vt:lpstr>
      <vt:lpstr>Ответственен ли ты?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Свобода и ответственность</dc:title>
  <dc:creator>Nataly</dc:creator>
  <cp:lastModifiedBy>Nataly</cp:lastModifiedBy>
  <cp:revision>18</cp:revision>
  <dcterms:created xsi:type="dcterms:W3CDTF">2013-11-26T03:47:11Z</dcterms:created>
  <dcterms:modified xsi:type="dcterms:W3CDTF">2013-11-26T16:28:19Z</dcterms:modified>
</cp:coreProperties>
</file>