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7D423F7-FE76-4B0E-B539-0BECD68AD047}" type="datetimeFigureOut">
              <a:rPr lang="ru-RU" smtClean="0"/>
              <a:t>30.10.2014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1903A38-C0A1-4FF1-8F7C-887BAA2CAD9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22322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Организация самостоятельной </a:t>
            </a:r>
            <a:b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деятельности учащихся при обучении математике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21088"/>
            <a:ext cx="6400800" cy="1152128"/>
          </a:xfr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Тема по самообразованию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у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чителя математики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Карповой Н. И.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49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90032" y="2060848"/>
            <a:ext cx="7772400" cy="1728192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1. Подготовка учащихся к самостоятельной деятельности и её отражение в организации работы на уроках математики.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2. Формирование у учащихся навыков самостоятельной работы. 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3. Организация самостоятельных работ.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67365" y="764703"/>
            <a:ext cx="6417734" cy="648073"/>
          </a:xfrm>
        </p:spPr>
        <p:txBody>
          <a:bodyPr>
            <a:normAutofit/>
          </a:bodyPr>
          <a:lstStyle/>
          <a:p>
            <a:r>
              <a:rPr lang="ru-RU" dirty="0" smtClean="0"/>
              <a:t>План</a:t>
            </a:r>
            <a:r>
              <a:rPr lang="ru-RU" sz="2800" dirty="0" smtClean="0"/>
              <a:t>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2440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340768"/>
            <a:ext cx="7772400" cy="4608512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1. Найти задание по оглавлению.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2. Обдумать заголовок.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3. Прочитать содержание пункта.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4. Выделить все непонятные слова и выражения и выяснить их значение.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5. Задать по ходу чтения вопросы и ответить на них.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6. Выделить основные понятия.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7. Выделить основные теоремы или правила.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8. Изучить определения понятий.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9. Изучить теоремы. 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10. Разобрать конкретные примеры в тексте.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11. Провести самостоятельно доказательство теоремы в тетради. 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12. Составить схемы, рисунки, таблицы, чертежи.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13.  Запомнить материал, используя приёмы запоминания.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14. Ответить на вопросы к тексту. 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548681"/>
            <a:ext cx="6417734" cy="432047"/>
          </a:xfrm>
        </p:spPr>
        <p:txBody>
          <a:bodyPr/>
          <a:lstStyle/>
          <a:p>
            <a:r>
              <a:rPr lang="ru-RU" dirty="0" smtClean="0"/>
              <a:t>Памятка по работе с книгой.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919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7606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Памятка работы по решению задач.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4248472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1.Выявить данные задачи и её неизвестные, которые надо найти.</a:t>
            </a:r>
          </a:p>
          <a:p>
            <a:pPr algn="l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2. Проверить правильность записи условия.</a:t>
            </a:r>
          </a:p>
          <a:p>
            <a:pPr algn="l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3. Составить план решения задачи.</a:t>
            </a:r>
          </a:p>
          <a:p>
            <a:pPr algn="l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4. Если задача не решается, нужно обратиться за помощью к литературе, где разбираются подобные задачи, проверить вычисления, проконсультироваться у учителя.</a:t>
            </a:r>
          </a:p>
          <a:p>
            <a:pPr algn="l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5. Сделать перепроверку решения: подставить полученные результаты в условие задачи или решить задачу другим способом.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9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772816"/>
            <a:ext cx="7772400" cy="3024336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1. Ознакомиться с заданием.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2. Вспомнить, что изучали на уроке, просмотреть записи в тетради.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3.  Прочитать и усвоить материал учебника.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4. Выполнить письменные задания.</a:t>
            </a:r>
            <a:b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000" dirty="0" smtClean="0">
                <a:solidFill>
                  <a:schemeClr val="bg2">
                    <a:lumMod val="25000"/>
                  </a:schemeClr>
                </a:solidFill>
              </a:rPr>
              <a:t>5. Составить план ответа.</a:t>
            </a:r>
            <a:endParaRPr lang="ru-RU" sz="2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980727"/>
            <a:ext cx="6417734" cy="504057"/>
          </a:xfrm>
        </p:spPr>
        <p:txBody>
          <a:bodyPr>
            <a:noAutofit/>
          </a:bodyPr>
          <a:lstStyle/>
          <a:p>
            <a:r>
              <a:rPr lang="ru-RU" dirty="0" smtClean="0"/>
              <a:t>Памятка по организации домашней работы по математике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273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1484784"/>
            <a:ext cx="7772400" cy="2160240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1. </a:t>
            </a:r>
            <a:r>
              <a:rPr lang="ru-RU" sz="2000" dirty="0" err="1" smtClean="0">
                <a:solidFill>
                  <a:schemeClr val="tx2">
                    <a:lumMod val="75000"/>
                  </a:schemeClr>
                </a:solidFill>
              </a:rPr>
              <a:t>Груденов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 Я. И.  «Совершенствование методики работы учителя математики.»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2. Демидова С. И. «Самостоятельная деятельность учащихся при обучении математике.»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3. Епишева О. Б. « Учить школьников учиться математике.»</a:t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4. Манвелов С. Г. «Конструирование современного урока.»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04665"/>
            <a:ext cx="6417734" cy="576064"/>
          </a:xfrm>
        </p:spPr>
        <p:txBody>
          <a:bodyPr/>
          <a:lstStyle/>
          <a:p>
            <a:r>
              <a:rPr lang="ru-RU" dirty="0" smtClean="0"/>
              <a:t>Литература: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80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60</TotalTime>
  <Words>148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Организация самостоятельной  деятельности учащихся при обучении математике</vt:lpstr>
      <vt:lpstr>1. Подготовка учащихся к самостоятельной деятельности и её отражение в организации работы на уроках математики. 2. Формирование у учащихся навыков самостоятельной работы.  3. Организация самостоятельных работ.</vt:lpstr>
      <vt:lpstr>1. Найти задание по оглавлению. 2. Обдумать заголовок. 3. Прочитать содержание пункта. 4. Выделить все непонятные слова и выражения и выяснить их значение. 5. Задать по ходу чтения вопросы и ответить на них. 6. Выделить основные понятия. 7. Выделить основные теоремы или правила. 8. Изучить определения понятий. 9. Изучить теоремы.  10. Разобрать конкретные примеры в тексте. 11. Провести самостоятельно доказательство теоремы в тетради.  12. Составить схемы, рисунки, таблицы, чертежи. 13.  Запомнить материал, используя приёмы запоминания. 14. Ответить на вопросы к тексту. </vt:lpstr>
      <vt:lpstr>Памятка работы по решению задач.</vt:lpstr>
      <vt:lpstr>1. Ознакомиться с заданием. 2. Вспомнить, что изучали на уроке, просмотреть записи в тетради. 3.  Прочитать и усвоить материал учебника. 4. Выполнить письменные задания. 5. Составить план ответа.</vt:lpstr>
      <vt:lpstr>1. Груденов Я. И.  «Совершенствование методики работы учителя математики.» 2. Демидова С. И. «Самостоятельная деятельность учащихся при обучении математике.» 3. Епишева О. Б. « Учить школьников учиться математике.» 4. Манвелов С. Г. «Конструирование современного урока.»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самостоятельной  деятельности учащихся при обучении математике</dc:title>
  <dc:creator>Иван</dc:creator>
  <cp:lastModifiedBy>Иван</cp:lastModifiedBy>
  <cp:revision>7</cp:revision>
  <dcterms:created xsi:type="dcterms:W3CDTF">2014-10-29T20:25:06Z</dcterms:created>
  <dcterms:modified xsi:type="dcterms:W3CDTF">2014-10-29T21:25:43Z</dcterms:modified>
</cp:coreProperties>
</file>