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430813-4DE3-4C52-9B7C-A4896E929FC9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FE1E1F-6C39-409B-AFEF-8FCCC6FB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42984"/>
            <a:ext cx="7772400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Читательское развитие через обучение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8717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Заведующая библиотекой</a:t>
            </a:r>
          </a:p>
          <a:p>
            <a:r>
              <a:rPr lang="ru-RU" b="1" dirty="0" smtClean="0"/>
              <a:t> Филиппова Е.В.</a:t>
            </a:r>
          </a:p>
          <a:p>
            <a:r>
              <a:rPr lang="ru-RU" b="1" dirty="0" smtClean="0"/>
              <a:t>МБОУ «Школа №17»</a:t>
            </a:r>
          </a:p>
          <a:p>
            <a:r>
              <a:rPr lang="ru-RU" b="1" dirty="0" smtClean="0"/>
              <a:t>г. Полысаево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3760832" cy="281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Методические приемы для привлечения младших школьников к чтению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Работа с названием книги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Сообщение интересных сведений об авторе книг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Ведение наблюдений за природой, выполнение опытов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Чтение отрывка из произведения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Привлечение детей к практической деятельности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Применение занимательных форм обучения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286388"/>
            <a:ext cx="1063618" cy="10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Функции школьной библиотеки: 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информационные ; </a:t>
            </a:r>
          </a:p>
          <a:p>
            <a:pPr>
              <a:buNone/>
            </a:pPr>
            <a:endParaRPr lang="ru-RU" sz="3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образовательные;</a:t>
            </a:r>
          </a:p>
          <a:p>
            <a:pPr>
              <a:buNone/>
            </a:pPr>
            <a:endParaRPr lang="ru-RU" sz="3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развивающие; </a:t>
            </a:r>
          </a:p>
          <a:p>
            <a:pPr>
              <a:buNone/>
            </a:pPr>
            <a:endParaRPr lang="ru-RU" sz="3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культурные;</a:t>
            </a:r>
          </a:p>
          <a:p>
            <a:pPr>
              <a:buNone/>
            </a:pPr>
            <a:endParaRPr lang="ru-RU" sz="3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воспитательные.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643446"/>
            <a:ext cx="2063750" cy="175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Самостоятельный поиск;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Добывание информации;</a:t>
            </a:r>
          </a:p>
          <a:p>
            <a:pPr>
              <a:buNone/>
            </a:pP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Разные источники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643446"/>
            <a:ext cx="2063750" cy="175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382335">
            <a:off x="782442" y="1214883"/>
            <a:ext cx="42862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239046">
            <a:off x="5857884" y="714356"/>
            <a:ext cx="2546037" cy="247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590978">
            <a:off x="4511099" y="2424303"/>
            <a:ext cx="1857388" cy="278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Основные направления: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sz="3200" dirty="0" smtClean="0">
                <a:solidFill>
                  <a:srgbClr val="7030A0"/>
                </a:solidFill>
              </a:rPr>
              <a:t>пропаганда чтения;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доступ к информации;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учет использования источников;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интеграция новых технологий;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связь между учебным процессом и приобретением знаний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500570"/>
            <a:ext cx="2063750" cy="175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Ключевые компетенции учащихся: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sz="3200" dirty="0" smtClean="0">
                <a:solidFill>
                  <a:srgbClr val="7030A0"/>
                </a:solidFill>
              </a:rPr>
              <a:t>изучать;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искать;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думать;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сотрудничать;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приниматься за дело;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адаптироваться 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643446"/>
            <a:ext cx="2063750" cy="175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«Хорошие учащиеся – это не те, кто обладает значительным запасом знаний, а скорее те, кто умеет находить и использовать нужную информацию. Хорошие учащиеся – это те, кто обладает информационной грамотностью, то есть пониманием того, как нужно учиться…»</a:t>
            </a:r>
          </a:p>
          <a:p>
            <a:pPr algn="just">
              <a:buNone/>
            </a:pPr>
            <a:endParaRPr lang="ru-RU" dirty="0" smtClean="0"/>
          </a:p>
          <a:p>
            <a:pPr algn="r">
              <a:buNone/>
            </a:pPr>
            <a:r>
              <a:rPr lang="ru-RU" sz="3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Австралийская ассоциация школьных библиотек</a:t>
            </a:r>
            <a:endParaRPr lang="ru-RU" sz="3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Модель</a:t>
            </a:r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«Содержание деятельности библиотекаря по читательскому развитию школьников через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обучение в ШБ»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200" dirty="0" smtClean="0">
                <a:solidFill>
                  <a:srgbClr val="7030A0"/>
                </a:solidFill>
              </a:rPr>
              <a:t>Диагностирование;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индивидуальная работа;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массовые и внеклассные мероприятия;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библиотечный кружок;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работа с родителями;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развитие семейного чтения;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проект «Мы - читатели»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929198"/>
            <a:ext cx="1849436" cy="146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</TotalTime>
  <Words>213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Читательское развитие через обучение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Читательское развитие через обучение</dc:title>
  <dc:creator>UserXP</dc:creator>
  <cp:lastModifiedBy>UserXP</cp:lastModifiedBy>
  <cp:revision>14</cp:revision>
  <dcterms:created xsi:type="dcterms:W3CDTF">2012-10-30T06:06:40Z</dcterms:created>
  <dcterms:modified xsi:type="dcterms:W3CDTF">2012-10-30T08:32:57Z</dcterms:modified>
</cp:coreProperties>
</file>