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4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996A-16A7-44D0-AE2A-8538B9F4854C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0858-6284-458D-9F35-C69D7E2E94B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996A-16A7-44D0-AE2A-8538B9F4854C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0858-6284-458D-9F35-C69D7E2E94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996A-16A7-44D0-AE2A-8538B9F4854C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0858-6284-458D-9F35-C69D7E2E94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996A-16A7-44D0-AE2A-8538B9F4854C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0858-6284-458D-9F35-C69D7E2E94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996A-16A7-44D0-AE2A-8538B9F4854C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0858-6284-458D-9F35-C69D7E2E94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996A-16A7-44D0-AE2A-8538B9F4854C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0858-6284-458D-9F35-C69D7E2E94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996A-16A7-44D0-AE2A-8538B9F4854C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0858-6284-458D-9F35-C69D7E2E94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996A-16A7-44D0-AE2A-8538B9F4854C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0858-6284-458D-9F35-C69D7E2E94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996A-16A7-44D0-AE2A-8538B9F4854C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0858-6284-458D-9F35-C69D7E2E94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996A-16A7-44D0-AE2A-8538B9F4854C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0858-6284-458D-9F35-C69D7E2E94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996A-16A7-44D0-AE2A-8538B9F4854C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0858-6284-458D-9F35-C69D7E2E94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2DE996A-16A7-44D0-AE2A-8538B9F4854C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58A0858-6284-458D-9F35-C69D7E2E94B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1200" y="2132856"/>
            <a:ext cx="6400800" cy="1752600"/>
          </a:xfrm>
        </p:spPr>
        <p:txBody>
          <a:bodyPr/>
          <a:lstStyle/>
          <a:p>
            <a:r>
              <a:rPr lang="ru-RU" dirty="0" smtClean="0"/>
              <a:t>Пятно – основное средство выражения на плоскости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67880"/>
            <a:ext cx="7772400" cy="1470025"/>
          </a:xfrm>
        </p:spPr>
        <p:txBody>
          <a:bodyPr/>
          <a:lstStyle/>
          <a:p>
            <a:r>
              <a:rPr lang="ru-RU" dirty="0" smtClean="0"/>
              <a:t>Пятно как средство выражения. Ритм пятен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89040"/>
            <a:ext cx="3454958" cy="2533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94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Тон и тональные отношения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258816" cy="47811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Чтобы определить степень светлоты или темноты цвета, используют понятие тон</a:t>
            </a:r>
          </a:p>
          <a:p>
            <a:r>
              <a:rPr lang="ru-RU" sz="2800" dirty="0" smtClean="0"/>
              <a:t>Определить тон пятна можно при сравнении его с другим пятном, т.е. определив их тональные отношения</a:t>
            </a: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29000"/>
            <a:ext cx="2127448" cy="249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5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художника: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Для любой темной краски может найтись еще более темная краска, белее белого также найдется всегда</a:t>
            </a:r>
          </a:p>
          <a:p>
            <a:r>
              <a:rPr lang="ru-RU" dirty="0" smtClean="0"/>
              <a:t>Пределы темноты и света для художника всегда относительны</a:t>
            </a:r>
          </a:p>
          <a:p>
            <a:r>
              <a:rPr lang="ru-RU" dirty="0" smtClean="0"/>
              <a:t>Самого белого и самого черного в мире нет</a:t>
            </a:r>
          </a:p>
          <a:p>
            <a:r>
              <a:rPr lang="ru-RU" dirty="0" smtClean="0"/>
              <a:t>Отношение темного и светлого всегда наиважнейшее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33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Фактура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Это свойство поверхности пятна</a:t>
            </a:r>
            <a:endParaRPr lang="ru-RU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542" y="3688351"/>
            <a:ext cx="1538818" cy="223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94" y="4017431"/>
            <a:ext cx="3156498" cy="1907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00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Изобрази (на выбор): природу в состоянии бури, грозы или шторма…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12348"/>
            <a:ext cx="3450635" cy="231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3456384" cy="215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7286"/>
            <a:ext cx="2884162" cy="216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720" y="4365104"/>
            <a:ext cx="2880320" cy="214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5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…утренний туман или серый дождик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141628" cy="22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818" y="1772816"/>
            <a:ext cx="3024336" cy="188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60" y="4414935"/>
            <a:ext cx="280898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7047"/>
            <a:ext cx="3310780" cy="224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07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…или ясный солнечный день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760" y="2204864"/>
            <a:ext cx="4008818" cy="3006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6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38885"/>
            <a:ext cx="3888432" cy="2780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09600" y="1556792"/>
            <a:ext cx="7924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1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Пятна могут быть бесконечно разными: большими и маленькими, округлыми и протяженными</a:t>
            </a:r>
            <a:endParaRPr lang="ru-RU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77727"/>
            <a:ext cx="1675234" cy="2233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77727"/>
            <a:ext cx="1794732" cy="154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29706"/>
            <a:ext cx="1675234" cy="223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99816"/>
            <a:ext cx="1818046" cy="136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06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Они то, изгибаясь, перетекают друг в друга, а то ясно и твердо очерчены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29480"/>
            <a:ext cx="2395790" cy="191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17" y="2420888"/>
            <a:ext cx="3064798" cy="216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2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 при этом пятно обязательно светлые или темные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Черное и белое – два полюса, между которыми разворачивается все многообразие изобразительных возможностей</a:t>
            </a: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942" y="3248980"/>
            <a:ext cx="3027378" cy="227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34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В изобразительном искусстве важным выразительным средством являются тональные переходы, иногда мягкие перетекания, иногда резкие, контрастные пятна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86022"/>
            <a:ext cx="1587328" cy="222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2890"/>
            <a:ext cx="1691872" cy="258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30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Темное и светлое образуют контраст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330824" cy="458530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Контраст – это полярное противопоставление</a:t>
            </a:r>
            <a:endParaRPr lang="ru-RU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29000"/>
            <a:ext cx="1722258" cy="241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45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Резкий контраст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114800" cy="46371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говорит нам о сильных драматических чувствах: тревога, решительность, ярость, утверждение, буря, гроза…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84984"/>
            <a:ext cx="2090668" cy="261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6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Мягкий контраст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628800"/>
            <a:ext cx="4248472" cy="48965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Противоположности сближены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2582316" cy="1879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1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69</TotalTime>
  <Words>222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Горизонт</vt:lpstr>
      <vt:lpstr>Пятно как средство выражения. Ритм пятен</vt:lpstr>
      <vt:lpstr>Презентация PowerPoint</vt:lpstr>
      <vt:lpstr>Пятна могут быть бесконечно разными: большими и маленькими, округлыми и протяженными</vt:lpstr>
      <vt:lpstr>Они то, изгибаясь, перетекают друг в друга, а то ясно и твердо очерчены</vt:lpstr>
      <vt:lpstr>Но при этом пятно обязательно светлые или темные</vt:lpstr>
      <vt:lpstr>В изобразительном искусстве важным выразительным средством являются тональные переходы, иногда мягкие перетекания, иногда резкие, контрастные пятна</vt:lpstr>
      <vt:lpstr>Темное и светлое образуют контраст</vt:lpstr>
      <vt:lpstr>Резкий контраст</vt:lpstr>
      <vt:lpstr>Мягкий контраст</vt:lpstr>
      <vt:lpstr>Тон и тональные отношения</vt:lpstr>
      <vt:lpstr>Правила художника:</vt:lpstr>
      <vt:lpstr>Фактура </vt:lpstr>
      <vt:lpstr>Изобрази (на выбор): природу в состоянии бури, грозы или шторма…</vt:lpstr>
      <vt:lpstr>…утренний туман или серый дождик</vt:lpstr>
      <vt:lpstr>…или ясный солнечный день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Пятно как средство выражения. Ритм пятен</dc:title>
  <dc:creator>hp</dc:creator>
  <cp:lastModifiedBy>hp</cp:lastModifiedBy>
  <cp:revision>9</cp:revision>
  <dcterms:created xsi:type="dcterms:W3CDTF">2013-09-22T17:09:38Z</dcterms:created>
  <dcterms:modified xsi:type="dcterms:W3CDTF">2014-05-05T19:02:33Z</dcterms:modified>
</cp:coreProperties>
</file>