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NewWindow=window.open('/archive/articles/photo/index.php?ID=5661&amp;PHOTO_ID=2','newWin','width=550,height=642,left=0,top=0,toolbar=No,location=No,scrollbars=No,status=No,resizable=No,fullscreen=No');%20NewWindow.focus()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NewWindow=window.open('/archive/articles/photo/index.php?ID=5661&amp;PHOTO_ID=2','newWin','width=550,height=642,left=0,top=0,toolbar=No,location=No,scrollbars=No,status=No,resizable=No,fullscreen=No');%20NewWindow.focus();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javascript:NewWindow=window.open('/archive/articles/photo/index.php?ID=5661&amp;PHOTO_ID=2','newWin','width=550,height=642,left=0,top=0,toolbar=No,location=No,scrollbars=No,status=No,resizable=No,fullscreen=No');%20NewWindow.focus()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Тема урока</a:t>
            </a:r>
            <a:r>
              <a:rPr lang="ru-RU" sz="4800" b="1" dirty="0" smtClean="0"/>
              <a:t>:</a:t>
            </a:r>
          </a:p>
          <a:p>
            <a:pPr algn="ctr"/>
            <a:r>
              <a:rPr lang="ru-RU" sz="4800" b="1" dirty="0" smtClean="0"/>
              <a:t> </a:t>
            </a:r>
            <a:r>
              <a:rPr lang="ru-RU" sz="4800" b="1" i="1" dirty="0" smtClean="0"/>
              <a:t>Как начиналась галерея</a:t>
            </a:r>
            <a:r>
              <a:rPr lang="ru-RU" sz="4800" dirty="0" smtClean="0"/>
              <a:t>.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Часы уходят за днями дни.</a:t>
            </a:r>
            <a:endParaRPr lang="ru-RU" dirty="0" smtClean="0"/>
          </a:p>
          <a:p>
            <a:r>
              <a:rPr lang="ru-RU" i="1" dirty="0" smtClean="0"/>
              <a:t>Часы спешат за веком век.</a:t>
            </a:r>
            <a:endParaRPr lang="ru-RU" dirty="0" smtClean="0"/>
          </a:p>
          <a:p>
            <a:r>
              <a:rPr lang="ru-RU" i="1" dirty="0" smtClean="0"/>
              <a:t>-Куда торопитесь, часы?</a:t>
            </a:r>
            <a:endParaRPr lang="ru-RU" dirty="0" smtClean="0"/>
          </a:p>
          <a:p>
            <a:r>
              <a:rPr lang="ru-RU" i="1" dirty="0" smtClean="0"/>
              <a:t>Спросил однажды человек.</a:t>
            </a:r>
            <a:endParaRPr lang="ru-RU" dirty="0" smtClean="0"/>
          </a:p>
          <a:p>
            <a:r>
              <a:rPr lang="ru-RU" i="1" dirty="0" smtClean="0"/>
              <a:t>Часы ужасно удивились.</a:t>
            </a:r>
            <a:endParaRPr lang="ru-RU" dirty="0" smtClean="0"/>
          </a:p>
          <a:p>
            <a:r>
              <a:rPr lang="ru-RU" i="1" dirty="0" smtClean="0"/>
              <a:t>         Задумались.</a:t>
            </a:r>
            <a:endParaRPr lang="ru-RU" dirty="0" smtClean="0"/>
          </a:p>
          <a:p>
            <a:r>
              <a:rPr lang="ru-RU" i="1" dirty="0" smtClean="0"/>
              <a:t>                        Остановились.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www.nkj.ru/plot.php?width=165&amp;height=225&amp;file=upload/iblock/1d4fd78eac33381b7dbbc22abf49212d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744416" cy="561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123\Downloads\искушение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904656" cy="525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123\Downloads\0010-016-Tretjakovskaja-galerej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984776" cy="5904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123\Downloads\искушение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2448272" cy="240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nkj.ru/plot.php?width=165&amp;height=225&amp;file=upload/iblock/1d4fd78eac33381b7dbbc22abf49212d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1944216" cy="23344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267744" y="5949280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Павел Михайлович Третьяков.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Шильдер</a:t>
            </a:r>
            <a:r>
              <a:rPr lang="ru-RU" b="1" dirty="0" smtClean="0"/>
              <a:t> Николай </a:t>
            </a:r>
            <a:r>
              <a:rPr lang="ru-RU" b="1" dirty="0" err="1" smtClean="0"/>
              <a:t>Густавович</a:t>
            </a:r>
            <a:r>
              <a:rPr lang="ru-RU" b="1" dirty="0" smtClean="0"/>
              <a:t>  «Искушение»</a:t>
            </a:r>
            <a:endParaRPr lang="ru-RU" b="1" dirty="0"/>
          </a:p>
        </p:txBody>
      </p:sp>
      <p:pic>
        <p:nvPicPr>
          <p:cNvPr id="9" name="Рисунок 8" descr="C:\Users\123\Downloads\0010-016-Tretjakovskaja-galereja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2880320" cy="22207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4716016" y="2996952"/>
            <a:ext cx="296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Третьяковская галерея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C:\Users\123\Downloads\якоби разносчик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1267691" cy="1612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123\Downloads\якоби привал арестантов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59832" y="836712"/>
            <a:ext cx="1972019" cy="1298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123\Downloads\сбор вишен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36712"/>
            <a:ext cx="2049138" cy="1338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f.rodon.org/p/5/071108110600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1994053" cy="1354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vsdn.ru/images/data/mus/images/898/0KlodtMP_BolnoyMuzikant.jpg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33056"/>
            <a:ext cx="1828800" cy="1350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Максимов Василий Максимович. Бабушкины сказки"/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1972019" cy="14790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251521" y="2204864"/>
            <a:ext cx="2160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Якоби В.И. «Разносчик»,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2204864"/>
            <a:ext cx="2673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«Привал арестантов» Перов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2204864"/>
            <a:ext cx="2379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И.И. Соколов «Сбор вишен» 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373216"/>
            <a:ext cx="27363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«Вид в окрестностях Ораниенбаума» Саврасов А.К.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7" y="544522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«Больной музыкант» </a:t>
            </a:r>
            <a:r>
              <a:rPr lang="ru-RU" dirty="0" err="1" smtClean="0"/>
              <a:t>Клодт</a:t>
            </a:r>
            <a:r>
              <a:rPr lang="ru-RU" dirty="0" smtClean="0"/>
              <a:t> М.П.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508104" y="5463896"/>
            <a:ext cx="30963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«Бабушкины сказки» Максимов В.М.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-fotki.yandex.ru/get/6000/med-yuliya.13e/0_4dc98_f2698f7f_XL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1921999" cy="3387005"/>
          </a:xfrm>
          <a:prstGeom prst="rect">
            <a:avLst/>
          </a:prstGeom>
          <a:noFill/>
          <a:ln>
            <a:noFill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5013176"/>
            <a:ext cx="2915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Княжна Тараканова»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Флавицкий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К.Д.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img.gawkerassets.com/post/9/2012/03/the_hunters_at_rest_by_vasily_perov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2592288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987824" y="4221088"/>
            <a:ext cx="2987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«Охотники на привале» Перов В.Г.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www.bibliotekar.ru/Kartiny2/10.files/image001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0808"/>
            <a:ext cx="2160240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372200" y="4941168"/>
            <a:ext cx="1979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«Рыболов» Перов В.Г.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123\Downloads\искушение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3744416" cy="319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123\Downloads\0010-016-Tretjakovskaja-galereja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240360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nkj.ru/plot.php?width=165&amp;height=225&amp;file=upload/iblock/1d4fd78eac33381b7dbbc22abf49212d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2520280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113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4</cp:revision>
  <dcterms:created xsi:type="dcterms:W3CDTF">2014-01-13T18:28:07Z</dcterms:created>
  <dcterms:modified xsi:type="dcterms:W3CDTF">2014-01-13T19:07:51Z</dcterms:modified>
</cp:coreProperties>
</file>