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293096"/>
            <a:ext cx="235267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437112"/>
            <a:ext cx="23812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07650" y="2967335"/>
            <a:ext cx="6728701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VALENTINE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'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 DAY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"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54868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836712"/>
            <a:ext cx="22574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80728"/>
            <a:ext cx="2808312" cy="221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01142" y="260648"/>
            <a:ext cx="79594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Put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circle around these words when you find them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3356992"/>
            <a:ext cx="5216172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Try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 pantomime </a:t>
            </a:r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these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words to another </a:t>
            </a:r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team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so that they can name them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068960"/>
            <a:ext cx="26955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24955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76672"/>
            <a:ext cx="22669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4664"/>
            <a:ext cx="22860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005064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 b="10211"/>
          <a:stretch>
            <a:fillRect/>
          </a:stretch>
        </p:blipFill>
        <p:spPr bwMode="auto">
          <a:xfrm>
            <a:off x="7038975" y="3789040"/>
            <a:ext cx="2105025" cy="194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43808" y="2564904"/>
            <a:ext cx="3833538" cy="38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</cp:revision>
  <dcterms:modified xsi:type="dcterms:W3CDTF">2011-10-14T11:17:32Z</dcterms:modified>
</cp:coreProperties>
</file>