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0" r:id="rId3"/>
    <p:sldId id="257" r:id="rId4"/>
    <p:sldId id="258" r:id="rId5"/>
    <p:sldId id="259" r:id="rId6"/>
    <p:sldId id="261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70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dobe Myungjo Std M" pitchFamily="18" charset="-128"/>
                <a:ea typeface="Adobe Myungjo Std M" pitchFamily="18" charset="-128"/>
              </a:rPr>
              <a:t>ДУБ</a:t>
            </a:r>
            <a:endParaRPr lang="ru-RU" sz="66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007 0.2340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72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dobe Myungjo Std M" pitchFamily="18" charset="-128"/>
                <a:ea typeface="Adobe Myungjo Std M" pitchFamily="18" charset="-128"/>
              </a:rPr>
              <a:t>ТОПОЛЬ</a:t>
            </a:r>
            <a:endParaRPr lang="ru-RU" sz="54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104 0.2476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66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dobe Myungjo Std M" pitchFamily="18" charset="-128"/>
                <a:ea typeface="Adobe Myungjo Std M" pitchFamily="18" charset="-128"/>
              </a:rPr>
              <a:t>КЛЁН</a:t>
            </a:r>
            <a:endParaRPr lang="ru-RU" sz="66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0173 0.2342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-1"/>
            <a:ext cx="4716016" cy="666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dobe Myungjo Std M" pitchFamily="18" charset="-128"/>
                <a:ea typeface="Adobe Myungjo Std M" pitchFamily="18" charset="-128"/>
              </a:rPr>
              <a:t>ЕЛЬ</a:t>
            </a:r>
            <a:endParaRPr lang="ru-RU" sz="66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00069 0.2342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73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dobe Myungjo Std M" pitchFamily="18" charset="-128"/>
                <a:ea typeface="Adobe Myungjo Std M" pitchFamily="18" charset="-128"/>
              </a:rPr>
              <a:t>СОСНА</a:t>
            </a:r>
            <a:endParaRPr lang="ru-RU" sz="66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139 0.2446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77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dobe Myungjo Std M" pitchFamily="18" charset="-128"/>
                <a:ea typeface="Adobe Myungjo Std M" pitchFamily="18" charset="-128"/>
              </a:rPr>
              <a:t>БЕРЁЗА</a:t>
            </a:r>
            <a:endParaRPr lang="ru-RU" sz="54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00277 0.205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126" y="0"/>
            <a:ext cx="4990874" cy="669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dobe Myungjo Std M" pitchFamily="18" charset="-128"/>
                <a:ea typeface="Adobe Myungjo Std M" pitchFamily="18" charset="-128"/>
              </a:rPr>
              <a:t>ИВА</a:t>
            </a:r>
            <a:endParaRPr lang="ru-RU" sz="6000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0243 0.2199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</dc:title>
  <dc:creator>Сурагина Е.А.</dc:creator>
  <cp:lastModifiedBy>Admin</cp:lastModifiedBy>
  <cp:revision>6</cp:revision>
  <dcterms:modified xsi:type="dcterms:W3CDTF">2012-01-18T18:15:41Z</dcterms:modified>
</cp:coreProperties>
</file>