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76" r:id="rId2"/>
    <p:sldId id="256" r:id="rId3"/>
    <p:sldId id="257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6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5" autoAdjust="0"/>
    <p:restoredTop sz="86473" autoAdjust="0"/>
  </p:normalViewPr>
  <p:slideViewPr>
    <p:cSldViewPr>
      <p:cViewPr varScale="1">
        <p:scale>
          <a:sx n="74" d="100"/>
          <a:sy n="74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8F207-D00E-4D61-9BD2-1C267CCD56C4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DB3E7-F7AB-45A3-BE8A-72E7AABF6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57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D17E3DEE-2F0B-4DD0-9BDC-1C8FAD8B807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20073B-387B-4235-B5FC-CBCF882AB79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DB3E7-F7AB-45A3-BE8A-72E7AABF641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A88992-3B76-4774-8AAE-4A1D593D980C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DAF6E-3BD8-4412-97AB-A7C3436296E2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69746-A5AE-4895-A029-4002F8D2E2D3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98FEC-F026-49D7-A10A-B980A31E0CA2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7F5D-1C6C-4D80-A687-12BD0C7936C5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CF19A-9E1E-408D-9B4D-17877CAE8234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58563-DEC0-43D6-A5E6-D8511C91815E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56D8F-5DFF-4EB4-834E-F9BF9E2D980B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8467F2-C54E-4236-B023-79C8F3A81C3D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648048-F479-425D-8B5B-657981D95805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4AB772-42D5-4F88-B458-F89912EDAB9E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41BD98-57DE-431D-8A97-562D9CB4DB15}" type="datetime1">
              <a:rPr lang="ru-RU" smtClean="0"/>
              <a:pPr/>
              <a:t>24.12.2013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1E3DE4-A840-4C27-AC63-888AD4BF4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6982544" cy="452263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МБОУ «Панфиловская СОШ»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Презентацию подготовила</a:t>
            </a:r>
          </a:p>
          <a:p>
            <a:pPr algn="l"/>
            <a:r>
              <a:rPr lang="ru-RU" dirty="0"/>
              <a:t>у</a:t>
            </a:r>
            <a:r>
              <a:rPr lang="ru-RU" dirty="0" smtClean="0"/>
              <a:t>читель истории</a:t>
            </a:r>
          </a:p>
          <a:p>
            <a:pPr algn="l"/>
            <a:r>
              <a:rPr lang="ru-RU" dirty="0" smtClean="0"/>
              <a:t>Базова Марина Геннадьевна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137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Н.Н. Новосильцев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Toshiba\Pictures\новосильцев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857364"/>
            <a:ext cx="3711575" cy="3986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1-я группа:</a:t>
            </a:r>
          </a:p>
          <a:p>
            <a:endParaRPr lang="ru-RU" dirty="0" smtClean="0"/>
          </a:p>
          <a:p>
            <a:r>
              <a:rPr lang="ru-RU" dirty="0" smtClean="0"/>
              <a:t>А) ликвидация последствий правления Павла 1.</a:t>
            </a:r>
          </a:p>
          <a:p>
            <a:r>
              <a:rPr lang="ru-RU" dirty="0" smtClean="0"/>
              <a:t>Б) решение крестьянского вопроса.</a:t>
            </a:r>
          </a:p>
          <a:p>
            <a:endParaRPr lang="ru-RU" dirty="0" smtClean="0"/>
          </a:p>
          <a:p>
            <a:r>
              <a:rPr lang="ru-RU" dirty="0" smtClean="0"/>
              <a:t>2-я группа</a:t>
            </a:r>
          </a:p>
          <a:p>
            <a:endParaRPr lang="ru-RU" dirty="0" smtClean="0"/>
          </a:p>
          <a:p>
            <a:r>
              <a:rPr lang="ru-RU" dirty="0" smtClean="0"/>
              <a:t>А) усовершенствование государственного строя России.</a:t>
            </a:r>
          </a:p>
          <a:p>
            <a:r>
              <a:rPr lang="ru-RU" dirty="0" smtClean="0"/>
              <a:t>Б) реформа народного просвещения.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Задание группам: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1.Возвращение репрессированных Павлом: проведена амнистия.</a:t>
            </a:r>
          </a:p>
          <a:p>
            <a:endParaRPr lang="ru-RU" dirty="0" smtClean="0"/>
          </a:p>
          <a:p>
            <a:r>
              <a:rPr lang="ru-RU" dirty="0" smtClean="0"/>
              <a:t>2. Открыты границы.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3.  разрешено свободно ввозить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западно</a:t>
            </a:r>
            <a:r>
              <a:rPr lang="ru-RU" dirty="0" smtClean="0"/>
              <a:t> - европейские книги и</a:t>
            </a:r>
          </a:p>
          <a:p>
            <a:pPr>
              <a:buNone/>
            </a:pPr>
            <a:r>
              <a:rPr lang="ru-RU" dirty="0" smtClean="0"/>
              <a:t>    товары.</a:t>
            </a:r>
          </a:p>
          <a:p>
            <a:pPr>
              <a:buNone/>
            </a:pPr>
            <a:r>
              <a:rPr lang="ru-RU" dirty="0" smtClean="0"/>
              <a:t>  4. Восстановление Жалованных грамот дворянству и городам.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Ликвидация последствий   правления Павла.</a:t>
            </a:r>
            <a:endParaRPr lang="ru-RU" dirty="0"/>
          </a:p>
        </p:txBody>
      </p:sp>
      <p:pic>
        <p:nvPicPr>
          <p:cNvPr id="1026" name="Picture 2" descr="C:\Users\Toshiba\Pictures\паве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785926"/>
            <a:ext cx="2005013" cy="3270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Были прекращены пожалования дворянам государственных крестьян.</a:t>
            </a:r>
          </a:p>
          <a:p>
            <a:endParaRPr lang="ru-RU" dirty="0" smtClean="0"/>
          </a:p>
          <a:p>
            <a:r>
              <a:rPr lang="ru-RU" dirty="0" smtClean="0"/>
              <a:t>2. В газетах запрещены публикации объявлений о продаже крепостных крестьян без земли.</a:t>
            </a:r>
          </a:p>
          <a:p>
            <a:endParaRPr lang="ru-RU" dirty="0" smtClean="0"/>
          </a:p>
          <a:p>
            <a:r>
              <a:rPr lang="ru-RU" dirty="0" smtClean="0"/>
              <a:t>3. 1803г. Указ « О вольных хлебопашцах». </a:t>
            </a:r>
            <a:endParaRPr lang="ru-RU" smtClean="0"/>
          </a:p>
          <a:p>
            <a:endParaRPr lang="ru-RU" dirty="0" smtClean="0"/>
          </a:p>
          <a:p>
            <a:r>
              <a:rPr lang="ru-RU" dirty="0" smtClean="0"/>
              <a:t>4. 1804г. Сделан первый шаг к отмене крепостного права в Прибалтике.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крестьянского вопроса.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1802г. –Сенат – высший судебный орган.</a:t>
            </a:r>
          </a:p>
          <a:p>
            <a:endParaRPr lang="ru-RU" dirty="0" smtClean="0"/>
          </a:p>
          <a:p>
            <a:r>
              <a:rPr lang="ru-RU" dirty="0" smtClean="0"/>
              <a:t>2.Главными органами государственного управления стали министерства вместо петровских коллегий ( 1802-1811гг.)</a:t>
            </a:r>
          </a:p>
          <a:p>
            <a:endParaRPr lang="ru-RU" dirty="0" smtClean="0"/>
          </a:p>
          <a:p>
            <a:r>
              <a:rPr lang="ru-RU" dirty="0" smtClean="0"/>
              <a:t>3. Для обсуждения общих вопросов управления страной был учрежден Комитет министров.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Усовершенствование            государственного строя.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Образование стало более доступным для низших слоев населения.</a:t>
            </a:r>
          </a:p>
          <a:p>
            <a:endParaRPr lang="ru-RU" dirty="0" smtClean="0"/>
          </a:p>
          <a:p>
            <a:r>
              <a:rPr lang="ru-RU" dirty="0" smtClean="0"/>
              <a:t>2.Университетская автономия.</a:t>
            </a:r>
          </a:p>
          <a:p>
            <a:endParaRPr lang="ru-RU" dirty="0" smtClean="0"/>
          </a:p>
          <a:p>
            <a:r>
              <a:rPr lang="ru-RU" dirty="0" smtClean="0"/>
              <a:t>3. Увеличение численности университетов.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Реформа народного      просвещения  1803г.</a:t>
            </a:r>
            <a:endParaRPr lang="ru-RU" dirty="0"/>
          </a:p>
        </p:txBody>
      </p:sp>
      <p:pic>
        <p:nvPicPr>
          <p:cNvPr id="7169" name="Picture 1" descr="C:\Users\Toshiba\Pictures\MP Navigator EX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500570"/>
            <a:ext cx="2190750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Какой вывод напрашивается из данного сравнения?</a:t>
            </a:r>
          </a:p>
          <a:p>
            <a:endParaRPr lang="ru-RU" dirty="0" smtClean="0"/>
          </a:p>
          <a:p>
            <a:r>
              <a:rPr lang="ru-RU" dirty="0" smtClean="0"/>
              <a:t>2. Какой вопрос из этого возникает?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Сравнить планы и их конкретную реализацию?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попытаемся дать ответ на поставленный вопрос, проанализировав еще одну попытку царя провести реформы политического характера – ввести в России Конституцию и парламент.</a:t>
            </a:r>
          </a:p>
          <a:p>
            <a:endParaRPr lang="ru-RU" dirty="0" smtClean="0"/>
          </a:p>
          <a:p>
            <a:r>
              <a:rPr lang="ru-RU" dirty="0" smtClean="0"/>
              <a:t>Постараемся выяснить, почему так трудно шло осуществление реформ в России начала 19 века?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Почему царю не удалось осуществить задуманное?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Первая попытка введения представительного органа в России связана с именем М.М. Сперанского.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М.М. Сперанский</a:t>
            </a:r>
            <a:endParaRPr lang="ru-RU" dirty="0"/>
          </a:p>
        </p:txBody>
      </p:sp>
      <p:pic>
        <p:nvPicPr>
          <p:cNvPr id="1026" name="Picture 2" descr="C:\Users\Toshiba\Pictures\speranski_m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786058"/>
            <a:ext cx="31146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1.Проанализируйте планы Сперанского по изменению сословного строя России:</a:t>
            </a:r>
          </a:p>
          <a:p>
            <a:r>
              <a:rPr lang="ru-RU" dirty="0" smtClean="0"/>
              <a:t>А)какие сословия  должны были быть созданы;</a:t>
            </a:r>
          </a:p>
          <a:p>
            <a:r>
              <a:rPr lang="ru-RU" dirty="0" smtClean="0"/>
              <a:t>Б)какие права получили бы эти сословия;</a:t>
            </a:r>
          </a:p>
          <a:p>
            <a:pPr>
              <a:buNone/>
            </a:pPr>
            <a:r>
              <a:rPr lang="ru-RU" dirty="0" smtClean="0"/>
              <a:t>2.Проанализируйте планы Сперанского по изменению государственного устройства России:</a:t>
            </a:r>
          </a:p>
          <a:p>
            <a:pPr>
              <a:buNone/>
            </a:pPr>
            <a:r>
              <a:rPr lang="ru-RU" dirty="0" smtClean="0"/>
              <a:t>А)организация государственной власти;</a:t>
            </a:r>
          </a:p>
          <a:p>
            <a:pPr>
              <a:buNone/>
            </a:pPr>
            <a:r>
              <a:rPr lang="ru-RU" dirty="0" smtClean="0"/>
              <a:t>Б)организация выборов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Задания для групп</a:t>
            </a:r>
            <a:br>
              <a:rPr lang="ru-RU" dirty="0" smtClean="0"/>
            </a:br>
            <a:r>
              <a:rPr lang="ru-RU" dirty="0" smtClean="0"/>
              <a:t>   (схема на доске и рассказ)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772400" cy="11997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Либеральные начинания в царствование Александра 1. </a:t>
            </a:r>
          </a:p>
          <a:p>
            <a:endParaRPr lang="ru-RU" dirty="0" smtClean="0"/>
          </a:p>
          <a:p>
            <a:r>
              <a:rPr lang="ru-RU" dirty="0" smtClean="0"/>
              <a:t>Реформаторская деятельность М.М.Сперанского.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Почему?</a:t>
            </a:r>
          </a:p>
          <a:p>
            <a:endParaRPr lang="ru-RU" dirty="0" smtClean="0"/>
          </a:p>
          <a:p>
            <a:r>
              <a:rPr lang="ru-RU" dirty="0" smtClean="0"/>
              <a:t>В этих условиях многое зависит от личности царя. Почему Александр1 не проявил политическую волю и не довел дело до конца?</a:t>
            </a:r>
          </a:p>
          <a:p>
            <a:pPr>
              <a:buNone/>
            </a:pPr>
            <a:r>
              <a:rPr lang="ru-RU" dirty="0" smtClean="0"/>
              <a:t>       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Кого не устраивал предложенный </a:t>
            </a:r>
            <a:br>
              <a:rPr lang="ru-RU" dirty="0" smtClean="0"/>
            </a:br>
            <a:r>
              <a:rPr lang="ru-RU" dirty="0" smtClean="0"/>
              <a:t>вариант реформ?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1. познакомиться с историческими фактами, связанными с попыткой реализации либеральных преобразований в стране в начале царствования Александра1;</a:t>
            </a:r>
          </a:p>
          <a:p>
            <a:endParaRPr lang="ru-RU" dirty="0" smtClean="0"/>
          </a:p>
          <a:p>
            <a:r>
              <a:rPr lang="ru-RU" dirty="0" smtClean="0"/>
              <a:t>2. выяснить причинно-следственные связи между социально-экономической ситуацией в стране и неудачами этих начинаний.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00200"/>
            <a:ext cx="8218487" cy="4924425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</a:rPr>
              <a:t>.Воспитание наследника. .Воспитание </a:t>
            </a:r>
            <a:r>
              <a:rPr lang="ru-RU" sz="1800" b="1" dirty="0" err="1" smtClean="0">
                <a:solidFill>
                  <a:srgbClr val="000000"/>
                </a:solidFill>
              </a:rPr>
              <a:t>наследника.роророо</a:t>
            </a:r>
            <a:endParaRPr lang="ru-RU" sz="1800" b="0" dirty="0" smtClean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3714808" y="0"/>
            <a:ext cx="82296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00"/>
                </a:solidFill>
              </a:rPr>
              <a:t>I</a:t>
            </a:r>
            <a:endParaRPr lang="ru-RU" b="1" dirty="0" smtClean="0">
              <a:solidFill>
                <a:srgbClr val="000000"/>
              </a:solidFill>
            </a:endParaRPr>
          </a:p>
        </p:txBody>
      </p:sp>
      <p:pic>
        <p:nvPicPr>
          <p:cNvPr id="5124" name="Picture 6" descr="Увеличить картинку Портрет Александра I Начало 1800-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4060825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политике Александр тонок, как кончик булавки, остер, как бритва, фальшив, как пена морская</a:t>
            </a:r>
          </a:p>
          <a:p>
            <a:r>
              <a:rPr lang="ru-RU" dirty="0" smtClean="0"/>
              <a:t>               Шведский дипломат </a:t>
            </a:r>
            <a:r>
              <a:rPr lang="ru-RU" dirty="0" err="1" smtClean="0"/>
              <a:t>Лагербильке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Он человек! Им властвует мгновенье. Он раб молвы, сомнений и страстей; Простим ему неправое гоненье: Он взял Париж, он основал Лицей.</a:t>
            </a:r>
          </a:p>
          <a:p>
            <a:r>
              <a:rPr lang="ru-RU" dirty="0" smtClean="0"/>
              <a:t>                А.С.Пушкин.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Александр 1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1801 году русским царем стал Александр1,сын Павла1, вольно или невольно участвовавший в заговоре против отца, который закончился убийством Павла. Он вступил на престол с явными намерениями сделать страну счастливой. А вот что он понимал под этими словами -счастливая страна? Какие проблемы должны быть решены Александром, чтобы он мог эту цель реализовать?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Задание: сформулировать важнейшие проблемы России в виде кластера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 первых же дней молодой император взялся за государственные дела. Планов – </a:t>
            </a:r>
            <a:r>
              <a:rPr lang="ru-RU" dirty="0" err="1" smtClean="0"/>
              <a:t>громадье</a:t>
            </a:r>
            <a:r>
              <a:rPr lang="ru-RU" dirty="0" smtClean="0"/>
              <a:t>. Еще в 1797 г. Он писал: « Когда же придет мой черед, тогда нужно будет трудиться над тем…чтобы создать народное представительство, которое составило бы свободную конституцию, после чего моя власть совершенно прекратилась бы…»</a:t>
            </a:r>
          </a:p>
          <a:p>
            <a:endParaRPr lang="ru-RU" dirty="0" smtClean="0"/>
          </a:p>
          <a:p>
            <a:r>
              <a:rPr lang="ru-RU" dirty="0" smtClean="0"/>
              <a:t>А.С.Пушкин об этом времени говорил так: « Дней Александровых прекрасное начало.»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было осуществлено в ходе реформ 1801-1806 гг.?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Князь А.А. Чарторыйский</a:t>
            </a:r>
            <a:endParaRPr lang="ru-RU" sz="3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Члены </a:t>
            </a:r>
            <a:br>
              <a:rPr lang="ru-RU" dirty="0" smtClean="0"/>
            </a:br>
            <a:r>
              <a:rPr lang="ru-RU" dirty="0" smtClean="0"/>
              <a:t>        Негласного комитета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000372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Toshiba\Pictures\Рисунок чарторыйског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214554"/>
            <a:ext cx="2889250" cy="3521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Граф В.П. Кочубей</a:t>
            </a:r>
          </a:p>
          <a:p>
            <a:r>
              <a:rPr lang="ru-RU" dirty="0" smtClean="0"/>
              <a:t>Граф П.А. Строганов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Toshiba\Pictures\кочубе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428736"/>
            <a:ext cx="4071938" cy="5200650"/>
          </a:xfrm>
          <a:prstGeom prst="rect">
            <a:avLst/>
          </a:prstGeom>
          <a:noFill/>
        </p:spPr>
      </p:pic>
      <p:pic>
        <p:nvPicPr>
          <p:cNvPr id="2053" name="Picture 5" descr="C:\Users\Toshiba\Pictures\строганов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428868"/>
            <a:ext cx="2860675" cy="374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</TotalTime>
  <Words>668</Words>
  <Application>Microsoft Office PowerPoint</Application>
  <PresentationFormat>Экран (4:3)</PresentationFormat>
  <Paragraphs>119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МБОУ «Панфиловская СОШ»</vt:lpstr>
      <vt:lpstr>Тема урока:</vt:lpstr>
      <vt:lpstr>Задачи:</vt:lpstr>
      <vt:lpstr>I</vt:lpstr>
      <vt:lpstr>           Александр 1 </vt:lpstr>
      <vt:lpstr>Задание: сформулировать важнейшие проблемы России в виде кластера  </vt:lpstr>
      <vt:lpstr>Что было осуществлено в ходе реформ 1801-1806 гг.?</vt:lpstr>
      <vt:lpstr>                  Члены          Негласного комитета</vt:lpstr>
      <vt:lpstr>Презентация PowerPoint</vt:lpstr>
      <vt:lpstr>Презентация PowerPoint</vt:lpstr>
      <vt:lpstr>         Задание группам:</vt:lpstr>
      <vt:lpstr>     Ликвидация последствий   правления Павла.</vt:lpstr>
      <vt:lpstr>Решение крестьянского вопроса. </vt:lpstr>
      <vt:lpstr>         Усовершенствование            государственного строя.</vt:lpstr>
      <vt:lpstr>           Реформа народного      просвещения  1803г.</vt:lpstr>
      <vt:lpstr>Сравнить планы и их конкретную реализацию?</vt:lpstr>
      <vt:lpstr>     Почему царю не удалось осуществить задуманное?</vt:lpstr>
      <vt:lpstr>         М.М. Сперанский</vt:lpstr>
      <vt:lpstr>        Задания для групп    (схема на доске и рассказ)</vt:lpstr>
      <vt:lpstr>Кого не устраивал предложенный  вариант реформ?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Toshiba</dc:creator>
  <cp:lastModifiedBy>comp13</cp:lastModifiedBy>
  <cp:revision>37</cp:revision>
  <dcterms:created xsi:type="dcterms:W3CDTF">2010-11-21T19:21:50Z</dcterms:created>
  <dcterms:modified xsi:type="dcterms:W3CDTF">2013-12-24T09:28:21Z</dcterms:modified>
</cp:coreProperties>
</file>