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16.08.2012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3;&#1072;&#1089;&#1090;&#1103;\&#1040;&#1085;&#1075;&#1083;&#1080;&#1081;&#1089;&#1082;&#1080;&#1081;%20&#1103;&#1079;&#1099;&#1082;\&#1091;&#1095;&#1077;&#1073;&#1085;&#1080;&#1082;&#1080;\I%20Love%20English%20Junior%201\ILEJCD01\ILEJCD01\02-I%20Love%20English%20Junior%20CD01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We are going to travel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LISTEN A TONGUE TWISTER AND REPEAT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6000" dirty="0" smtClean="0"/>
              <a:t>If </a:t>
            </a:r>
            <a:r>
              <a:rPr lang="en-US" sz="6000" dirty="0"/>
              <a:t>two witches would watch two watches,</a:t>
            </a:r>
          </a:p>
          <a:p>
            <a:pPr marL="0" indent="0" algn="ctr">
              <a:buNone/>
            </a:pPr>
            <a:r>
              <a:rPr lang="en-US" sz="6000" dirty="0"/>
              <a:t>         which witch would watch which watch?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9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LET’S PLAY A LITTLE!</a:t>
            </a:r>
            <a:br>
              <a:rPr lang="en-US" dirty="0" smtClean="0"/>
            </a:br>
            <a:r>
              <a:rPr lang="ru-RU" dirty="0" smtClean="0"/>
              <a:t>Угадайте слово.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i="1" dirty="0" smtClean="0"/>
              <a:t>MAKE SENTENCES UP TO A MODEL: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1) IS IT THE WORD “SOCIAL”?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No, it isn’t. – Yes, it is.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up sentences using tags.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It is an interesting </a:t>
            </a:r>
            <a:r>
              <a:rPr lang="en-US" dirty="0" err="1"/>
              <a:t>programme</a:t>
            </a:r>
            <a:r>
              <a:rPr lang="en-US" dirty="0"/>
              <a:t>, </a:t>
            </a:r>
            <a:r>
              <a:rPr lang="en-US" dirty="0" smtClean="0"/>
              <a:t>….?</a:t>
            </a:r>
            <a:endParaRPr lang="en-US" dirty="0"/>
          </a:p>
          <a:p>
            <a:r>
              <a:rPr lang="en-US" dirty="0"/>
              <a:t>-  He will stay with his family, </a:t>
            </a:r>
            <a:r>
              <a:rPr lang="en-US" dirty="0" smtClean="0"/>
              <a:t>…?</a:t>
            </a:r>
            <a:endParaRPr lang="en-US" dirty="0"/>
          </a:p>
          <a:p>
            <a:r>
              <a:rPr lang="en-US" dirty="0"/>
              <a:t>-  There is not a local school in this street, </a:t>
            </a:r>
            <a:r>
              <a:rPr lang="en-US" dirty="0" smtClean="0"/>
              <a:t>…?</a:t>
            </a:r>
            <a:endParaRPr lang="en-US" dirty="0"/>
          </a:p>
          <a:p>
            <a:r>
              <a:rPr lang="en-US" dirty="0"/>
              <a:t>-  She is responsible for the tickets, </a:t>
            </a:r>
            <a:r>
              <a:rPr lang="en-US" dirty="0" smtClean="0"/>
              <a:t>…?</a:t>
            </a:r>
            <a:endParaRPr lang="en-US" dirty="0"/>
          </a:p>
          <a:p>
            <a:r>
              <a:rPr lang="en-US" dirty="0"/>
              <a:t>-  They always arrange a school party, </a:t>
            </a:r>
            <a:r>
              <a:rPr lang="en-US" dirty="0" smtClean="0"/>
              <a:t>…?</a:t>
            </a:r>
            <a:r>
              <a:rPr lang="en-US" dirty="0"/>
              <a:t>                            </a:t>
            </a:r>
          </a:p>
          <a:p>
            <a:r>
              <a:rPr lang="en-US" dirty="0"/>
              <a:t>-   He can't bring an invitation letter, </a:t>
            </a:r>
            <a:r>
              <a:rPr lang="en-US" dirty="0" smtClean="0"/>
              <a:t>…?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5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786313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02-I Love English Junior CD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02-I Love English Junior CD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785926"/>
            <a:ext cx="528638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8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5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Конструкция </a:t>
            </a:r>
            <a:r>
              <a:rPr lang="en-US" dirty="0" smtClean="0"/>
              <a:t>to be going to..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62722"/>
              </p:ext>
            </p:extLst>
          </p:nvPr>
        </p:nvGraphicFramePr>
        <p:xfrm>
          <a:off x="1042988" y="2324100"/>
          <a:ext cx="677703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259"/>
                <a:gridCol w="1694259"/>
                <a:gridCol w="1694259"/>
                <a:gridCol w="16942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am going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are going</a:t>
                      </a:r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You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are going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You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are going</a:t>
                      </a:r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is going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They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are going</a:t>
                      </a:r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She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is going</a:t>
                      </a:r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you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are going</a:t>
                      </a:r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it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is going</a:t>
                      </a:r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8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Where are you going to travel next holidays?</a:t>
            </a:r>
            <a:endParaRPr lang="ru-RU" b="1" dirty="0"/>
          </a:p>
        </p:txBody>
      </p:sp>
      <p:pic>
        <p:nvPicPr>
          <p:cNvPr id="1026" name="Picture 2" descr="D:\Настя\ШКОЛА\ПОУРОЧНЫЕ ПЛАНЫ АНГЛИЙСКИЙ\5б класс\презентация великобритаия\article_image-image-artic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0" y="4149080"/>
            <a:ext cx="2249438" cy="22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tainy.net/wp-content/uploads/2010/09/0083913981-600x4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294" y="1000039"/>
            <a:ext cx="3145532" cy="263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5 из 9600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416226"/>
            <a:ext cx="253327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0" y="907919"/>
            <a:ext cx="224943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а 11 из 67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325" y="1712985"/>
            <a:ext cx="2358145" cy="190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Настя\ШКОЛА\ПОУРОЧНЫЕ ПЛАНЫ АНГЛИЙСКИЙ\red_squar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153" y="4416226"/>
            <a:ext cx="2068488" cy="200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3284984"/>
            <a:ext cx="4654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I am going to London next holidays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4149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Do exercises 11 on page 29,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12 on page 30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HOMETASK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УПРАЖНЕНИЕ 7 НА СТР. 37 В УЧЕБНИКЕ</a:t>
            </a:r>
          </a:p>
          <a:p>
            <a:pPr marL="6858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(УПРАЖНЕНИЕ 11 НА СТР.29 ПИСЬМЕННО В ТЕТРАДИ)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</TotalTime>
  <Words>131</Words>
  <Application>Microsoft Office PowerPoint</Application>
  <PresentationFormat>Экран (4:3)</PresentationFormat>
  <Paragraphs>40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We are going to travel</vt:lpstr>
      <vt:lpstr>LISTEN A TONGUE TWISTER AND REPEAT</vt:lpstr>
      <vt:lpstr>LET’S PLAY A LITTLE! Угадайте слово.</vt:lpstr>
      <vt:lpstr>Make up sentences using tags.</vt:lpstr>
      <vt:lpstr>Презентация PowerPoint</vt:lpstr>
      <vt:lpstr>Конструкция to be going to..</vt:lpstr>
      <vt:lpstr>Презентация PowerPoint</vt:lpstr>
      <vt:lpstr>Do exercises 11 on page 29, 12 on page 30</vt:lpstr>
      <vt:lpstr>HOMETASK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going to travel</dc:title>
  <cp:lastModifiedBy>Denis</cp:lastModifiedBy>
  <cp:revision>5</cp:revision>
  <dcterms:modified xsi:type="dcterms:W3CDTF">2012-08-16T16:34:06Z</dcterms:modified>
</cp:coreProperties>
</file>