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61" r:id="rId4"/>
    <p:sldId id="258" r:id="rId5"/>
    <p:sldId id="262" r:id="rId6"/>
    <p:sldId id="259" r:id="rId7"/>
    <p:sldId id="268" r:id="rId8"/>
    <p:sldId id="260" r:id="rId9"/>
    <p:sldId id="269" r:id="rId10"/>
    <p:sldId id="263" r:id="rId11"/>
    <p:sldId id="270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5DF0A-6DA0-46D0-B43A-64E20A6D0894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5F195-F66F-4999-B202-2D3FF21405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5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8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30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32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45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29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60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5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59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36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53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3F838-ECC3-49AE-87C6-90AEF05A8A6C}" type="datetimeFigureOut">
              <a:rPr lang="ru-RU" smtClean="0"/>
              <a:t>01.10.2012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9B98C-754D-4E5B-ACDD-1E335A738B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78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23\AppData\Local\Microsoft\Windows\Temporary Internet Files\Content.IE5\989YGJ9M\MP9004387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096494"/>
            <a:ext cx="2946069" cy="2036453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208327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теме: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«Смежные, и вертикальные углы. Перпендикулярные прямые».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6132947"/>
            <a:ext cx="68613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4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pic>
        <p:nvPicPr>
          <p:cNvPr id="1026" name="Picture 2" descr="http://www.buzzle.com/img/articleImages/346067-342314-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1" y="3532274"/>
            <a:ext cx="2219325" cy="333375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7D5B-5995-4C3B-BA36-BFCF7BEE5E14}" type="datetime1">
              <a:rPr lang="ru-RU" sz="1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01.10.2012</a:t>
            </a:fld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55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4" y="764704"/>
            <a:ext cx="8928680" cy="130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882788" y="1451242"/>
            <a:ext cx="4968552" cy="4968552"/>
            <a:chOff x="-18635" y="559666"/>
            <a:chExt cx="4968552" cy="496855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-18635" y="559666"/>
              <a:ext cx="4968552" cy="4968552"/>
              <a:chOff x="-18635" y="559666"/>
              <a:chExt cx="4968552" cy="4968552"/>
            </a:xfrm>
          </p:grpSpPr>
          <p:sp>
            <p:nvSpPr>
              <p:cNvPr id="14" name="Минус 13"/>
              <p:cNvSpPr/>
              <p:nvPr/>
            </p:nvSpPr>
            <p:spPr>
              <a:xfrm rot="20488709">
                <a:off x="-18635" y="2935931"/>
                <a:ext cx="4968552" cy="216024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15" name="Минус 14"/>
              <p:cNvSpPr/>
              <p:nvPr/>
            </p:nvSpPr>
            <p:spPr>
              <a:xfrm rot="17703903">
                <a:off x="-280376" y="2935930"/>
                <a:ext cx="4968552" cy="216024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  <p:sp>
            <p:nvSpPr>
              <p:cNvPr id="16" name="Минус 15"/>
              <p:cNvSpPr/>
              <p:nvPr/>
            </p:nvSpPr>
            <p:spPr>
              <a:xfrm rot="13791279">
                <a:off x="1478694" y="3848020"/>
                <a:ext cx="2655440" cy="111695"/>
              </a:xfrm>
              <a:prstGeom prst="mathMinus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/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390876" y="3717032"/>
              <a:ext cx="56137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4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21382" y="4583033"/>
              <a:ext cx="56137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100805" y="2659221"/>
              <a:ext cx="53251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919022" y="1628800"/>
              <a:ext cx="56137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0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488939" y="4101752"/>
              <a:ext cx="59022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0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3444257" y="3412297"/>
            <a:ext cx="5902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254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4" y="188640"/>
            <a:ext cx="8928680" cy="130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-329278" y="845833"/>
            <a:ext cx="3517463" cy="3733430"/>
            <a:chOff x="-18635" y="559666"/>
            <a:chExt cx="4968552" cy="496855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-18635" y="559666"/>
              <a:ext cx="4968552" cy="4968552"/>
              <a:chOff x="-18635" y="559666"/>
              <a:chExt cx="4968552" cy="4968552"/>
            </a:xfrm>
          </p:grpSpPr>
          <p:sp>
            <p:nvSpPr>
              <p:cNvPr id="2" name="Минус 1"/>
              <p:cNvSpPr/>
              <p:nvPr/>
            </p:nvSpPr>
            <p:spPr>
              <a:xfrm rot="20488709">
                <a:off x="-18635" y="2935931"/>
                <a:ext cx="4968552" cy="216024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4" name="Минус 3"/>
              <p:cNvSpPr/>
              <p:nvPr/>
            </p:nvSpPr>
            <p:spPr>
              <a:xfrm rot="17703903">
                <a:off x="-280376" y="2935930"/>
                <a:ext cx="4968552" cy="216024"/>
              </a:xfrm>
              <a:prstGeom prst="mathMinu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  <p:sp>
            <p:nvSpPr>
              <p:cNvPr id="5" name="Минус 4"/>
              <p:cNvSpPr/>
              <p:nvPr/>
            </p:nvSpPr>
            <p:spPr>
              <a:xfrm rot="13791279">
                <a:off x="1478694" y="3848020"/>
                <a:ext cx="2655440" cy="111695"/>
              </a:xfrm>
              <a:prstGeom prst="mathMinus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353199" y="3717032"/>
              <a:ext cx="636722" cy="69631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83705" y="4583034"/>
              <a:ext cx="636722" cy="69631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063421" y="2659221"/>
              <a:ext cx="607287" cy="69631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881345" y="1628800"/>
              <a:ext cx="636722" cy="69631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452105" y="4101752"/>
              <a:ext cx="663893" cy="69631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122873" y="1591015"/>
            <a:ext cx="602112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1) &lt; DOB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84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200000"/>
              </a:lnSpc>
            </a:pP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 &lt; DOK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2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48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Дуга 11"/>
          <p:cNvSpPr/>
          <p:nvPr/>
        </p:nvSpPr>
        <p:spPr>
          <a:xfrm rot="6736050">
            <a:off x="947746" y="2629678"/>
            <a:ext cx="398980" cy="576064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49839" y="2189328"/>
            <a:ext cx="4700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уга 15"/>
          <p:cNvSpPr/>
          <p:nvPr/>
        </p:nvSpPr>
        <p:spPr>
          <a:xfrm rot="10963741">
            <a:off x="797765" y="2658651"/>
            <a:ext cx="398980" cy="576064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1218607">
            <a:off x="689993" y="2699978"/>
            <a:ext cx="565088" cy="695606"/>
          </a:xfrm>
          <a:prstGeom prst="arc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34232" y="3164628"/>
            <a:ext cx="3962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40156" y="5445224"/>
            <a:ext cx="3960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en-US" sz="36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en-US" sz="36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  <a:endParaRPr lang="en-US" sz="36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40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44" y="2060848"/>
            <a:ext cx="8857952" cy="2414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60648"/>
            <a:ext cx="71111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Дополнительное задание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9876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319906"/>
            <a:ext cx="4185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с/п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9280" y="1844824"/>
            <a:ext cx="82848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Дидактические материалы (Мельникова Н.Б), </a:t>
            </a:r>
          </a:p>
          <a:p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работа № 1, вариант 4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6620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3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4627565"/>
            <a:ext cx="6751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Wingdings" pitchFamily="2" charset="2"/>
              </a:rPr>
              <a:t>ь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49600"/>
            <a:ext cx="6751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Wingdings" pitchFamily="2" charset="2"/>
              </a:rPr>
              <a:t>ь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3241" y="5465098"/>
            <a:ext cx="6751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Wingdings" pitchFamily="2" charset="2"/>
              </a:rPr>
              <a:t>ь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6482" y="5805264"/>
            <a:ext cx="6751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Wingdings" pitchFamily="2" charset="2"/>
              </a:rPr>
              <a:t>ь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82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548680"/>
            <a:ext cx="8359163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V="1">
            <a:off x="4139952" y="2420888"/>
            <a:ext cx="324036" cy="288032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 flipV="1">
            <a:off x="1259632" y="4437112"/>
            <a:ext cx="288032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139952" y="5301208"/>
            <a:ext cx="28803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975739" y="4653136"/>
            <a:ext cx="5677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61962" y="5318149"/>
            <a:ext cx="5052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76968" y="5349221"/>
            <a:ext cx="59824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05666" y="2204864"/>
            <a:ext cx="7232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21" y="241140"/>
            <a:ext cx="5544617" cy="100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235405" y="1491921"/>
            <a:ext cx="3856125" cy="2632888"/>
            <a:chOff x="906814" y="2204864"/>
            <a:chExt cx="6329023" cy="3924188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flipV="1">
              <a:off x="4139952" y="2420888"/>
              <a:ext cx="324036" cy="288032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 flipV="1">
              <a:off x="1259632" y="4437112"/>
              <a:ext cx="2880320" cy="86409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139952" y="5301208"/>
              <a:ext cx="288032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Прямоугольник 13"/>
            <p:cNvSpPr/>
            <p:nvPr/>
          </p:nvSpPr>
          <p:spPr>
            <a:xfrm>
              <a:off x="906814" y="4653134"/>
              <a:ext cx="705634" cy="7798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8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593349" y="5318149"/>
              <a:ext cx="642488" cy="7798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806169" y="5349219"/>
              <a:ext cx="739835" cy="7798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432926" y="2204864"/>
              <a:ext cx="868753" cy="77983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4017259" y="1662596"/>
            <a:ext cx="5126741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Дано: 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 TRS, RM – 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биссектриса</a:t>
            </a:r>
          </a:p>
          <a:p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&lt; TRS = 174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 MRS = 74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Найти: 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 TRM</a:t>
            </a:r>
          </a:p>
          <a:p>
            <a:r>
              <a:rPr lang="en-US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 TRS</a:t>
            </a:r>
          </a:p>
          <a:p>
            <a:pPr algn="ctr"/>
            <a:r>
              <a:rPr lang="ru-RU" sz="2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arenR"/>
            </a:pP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&lt;TRM=174</a:t>
            </a:r>
            <a:r>
              <a:rPr lang="en-US" sz="28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:2=87</a:t>
            </a:r>
            <a:r>
              <a:rPr lang="en-US" sz="28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arenR"/>
            </a:pP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&lt;TRS=74</a:t>
            </a:r>
            <a:r>
              <a:rPr lang="en-US" sz="28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000" b="1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2=148</a:t>
            </a:r>
            <a:r>
              <a:rPr lang="en-US" sz="28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445224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87</a:t>
            </a:r>
            <a:r>
              <a:rPr lang="en-US" sz="28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148</a:t>
            </a:r>
            <a:r>
              <a:rPr lang="en-US" sz="28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  <a:endParaRPr lang="en-US" sz="28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7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59476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15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05" y="260647"/>
            <a:ext cx="7369131" cy="228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210" y="3105835"/>
            <a:ext cx="90052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&lt;ACB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&lt;BCK –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смежные, значит </a:t>
            </a:r>
          </a:p>
          <a:p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&lt;ACB + &lt;BCK = 180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&lt;BCK = 180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-78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= 102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445224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en-US" sz="32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  <a:endParaRPr lang="en-US" sz="3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5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94" y="1700808"/>
            <a:ext cx="892962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21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94" y="188640"/>
            <a:ext cx="6682853" cy="285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210" y="3105835"/>
            <a:ext cx="90052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Пусть ОВ = </a:t>
            </a:r>
            <a:r>
              <a:rPr lang="ru-RU" sz="3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см, тогда ОА = 3</a:t>
            </a:r>
            <a:r>
              <a:rPr lang="ru-RU" sz="3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см.</a:t>
            </a:r>
          </a:p>
          <a:p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 условию задачи 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36см.</a:t>
            </a:r>
          </a:p>
          <a:p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Составим уравнение: </a:t>
            </a:r>
            <a:r>
              <a:rPr lang="ru-RU" sz="3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ru-RU" sz="3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36</a:t>
            </a:r>
          </a:p>
          <a:p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4</a:t>
            </a:r>
            <a:r>
              <a:rPr lang="ru-RU" sz="3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36</a:t>
            </a:r>
          </a:p>
          <a:p>
            <a:r>
              <a:rPr lang="ru-RU" sz="32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3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9, 3</a:t>
            </a:r>
            <a:r>
              <a:rPr lang="ru-RU" sz="3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27</a:t>
            </a:r>
            <a:endParaRPr lang="en-US" sz="32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3412" y="6072153"/>
            <a:ext cx="3960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9см и 27см.</a:t>
            </a:r>
            <a:endParaRPr lang="en-US" sz="3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93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214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GYPNORION</dc:creator>
  <cp:lastModifiedBy>GYPNORION</cp:lastModifiedBy>
  <cp:revision>36</cp:revision>
  <dcterms:created xsi:type="dcterms:W3CDTF">2012-09-30T13:07:44Z</dcterms:created>
  <dcterms:modified xsi:type="dcterms:W3CDTF">2012-09-30T20:04:02Z</dcterms:modified>
</cp:coreProperties>
</file>