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1" r:id="rId3"/>
    <p:sldId id="265" r:id="rId4"/>
    <p:sldId id="266" r:id="rId5"/>
    <p:sldId id="267" r:id="rId6"/>
    <p:sldId id="271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33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91" autoAdjust="0"/>
  </p:normalViewPr>
  <p:slideViewPr>
    <p:cSldViewPr>
      <p:cViewPr>
        <p:scale>
          <a:sx n="104" d="100"/>
          <a:sy n="104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FE8DE-3638-418F-A718-FF7253D8610A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8C990-370A-4061-BDFF-02D173E1F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5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36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2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94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90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78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7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0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38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2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44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90D1-92FA-4285-8DA5-87E17F745274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714A-4366-4416-A955-A179FE240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49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tx2">
                <a:lumMod val="20000"/>
                <a:lumOff val="80000"/>
              </a:schemeClr>
            </a:gs>
            <a:gs pos="100000">
              <a:schemeClr val="bg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23\AppData\Local\Microsoft\Windows\Temporary Internet Files\Content.IE5\989YGJ9M\MP90043878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4096494"/>
            <a:ext cx="2946069" cy="203645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1628800"/>
            <a:ext cx="722829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Сравнение отрезков и углов</a:t>
            </a:r>
            <a:endParaRPr lang="ru-RU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6132947"/>
            <a:ext cx="68613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pic>
        <p:nvPicPr>
          <p:cNvPr id="1026" name="Picture 2" descr="http://www.buzzle.com/img/articleImages/346067-342314-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1" y="3532274"/>
            <a:ext cx="2219325" cy="333375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6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iles.vklas.webnode.com/200000183-b90e5ba081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24744"/>
            <a:ext cx="1809750" cy="219075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99944"/>
            <a:ext cx="850649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I. Устная работа.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Назовите основные геометрические фигуры на плоскости.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Что такое планиметрия?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Как можно обозначить прямую?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Что называется отрезком?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Сколько общих точек могут иметь две прямые?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 Сколько прямых можно провести через любые две точки плоскости?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 Объясните, что такое луч. Как обозначаются лучи?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8. Какая фигура называется углом? Объясните, что такое вершина и стороны угла.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9. Какой угол называется развернутым?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10. Сколько неразвернутых углов образуется при пересечении трёх прямых, проходящих через одну точку?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8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5832648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Среди окружающих нас предметов встречаются такие, которые имеют одинаковую форму и одинаковые размеры. Такими предметами являются, например, два одинаковых листа бумаги, две одинаковые книги, два одинаковых шкафа.</a:t>
            </a:r>
            <a:endParaRPr lang="ru-RU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6504" y="3156277"/>
            <a:ext cx="48999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/>
                <a:ea typeface="Calibri"/>
              </a:rPr>
              <a:t>Как установить, равны фигуры или нет?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66180" y="4986511"/>
            <a:ext cx="5758916" cy="144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Вывод: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две геометрические фигуры называются равными, если их можно совместить наложением.</a:t>
            </a:r>
            <a:endParaRPr lang="ru-RU" sz="2000" dirty="0">
              <a:ea typeface="Calibri"/>
              <a:cs typeface="Times New Roman"/>
            </a:endParaRPr>
          </a:p>
        </p:txBody>
      </p:sp>
      <p:pic>
        <p:nvPicPr>
          <p:cNvPr id="3074" name="Picture 2" descr="C:\Users\ЛК\AppData\Local\Microsoft\Windows\Temporary Internet Files\Content.IE5\S0Y85OAX\MC90043981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744" y="116632"/>
            <a:ext cx="2019672" cy="20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ЛК\AppData\Local\Microsoft\Windows\Temporary Internet Files\Content.IE5\S0Y85OAX\MC90043981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824" y="150296"/>
            <a:ext cx="2019672" cy="20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ЛК\AppData\Local\Microsoft\Windows\Temporary Internet Files\Content.IE5\MMBXO8AX\MC9001935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1169"/>
            <a:ext cx="1763688" cy="238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ЛК\AppData\Local\Microsoft\Windows\Temporary Internet Files\Content.IE5\MMBXO8AX\MC9001935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936" y="2628752"/>
            <a:ext cx="1763688" cy="238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09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4337"/>
            <a:ext cx="89909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Задача сравнения фигур (их форм и размеров) является одной из основных задач в геометрии. На практике сравнить наложением две небольшие плоские фигуры вполне возможно, а вот два очень больших стекла, а тем более два земельных участка, практически невозможно. Это приводит к необходимости иметь какие-то правила сравнения двух фигур, позволяющие сравнить некоторые их размеры, и по результатам этого сравнения сделать вывод о равенстве или неравенстве фигур.</a:t>
            </a:r>
          </a:p>
        </p:txBody>
      </p:sp>
      <p:pic>
        <p:nvPicPr>
          <p:cNvPr id="4098" name="Picture 2" descr="http://voshodka.ru/uploads/posts/2012-01/1327923415_sessi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04655"/>
            <a:ext cx="2664296" cy="199822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aprostore.ru/foto/Ofice/O_1201_1_164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69472"/>
            <a:ext cx="3273177" cy="218386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ЛК\AppData\Local\Microsoft\Windows\Temporary Internet Files\Content.IE5\S0Y85OAX\MC90023153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80918"/>
            <a:ext cx="4418982" cy="29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41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0567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Работа по рис. 20 учебника. 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Понятие «середина отрезка»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(рис. 21).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задач № 19 и №20 (по рис. 25).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рис. 22 и 23 учебника.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задания № 21 на доске и в тетрадях.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«биссектриса угла»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(рис. 24).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решить задачу № 22.</a:t>
            </a:r>
          </a:p>
        </p:txBody>
      </p:sp>
      <p:pic>
        <p:nvPicPr>
          <p:cNvPr id="5122" name="Picture 2" descr="C:\Users\ЛК\AppData\Local\Microsoft\Windows\Temporary Internet Files\Content.IE5\MMBXO8AX\MP90040898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21088"/>
            <a:ext cx="2537520" cy="253752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ЛК\AppData\Local\Microsoft\Windows\Temporary Internet Files\Content.IE5\S0Y85OAX\MC9000885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2900"/>
            <a:ext cx="2654986" cy="194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19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Самостоятельная работа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форме диктанта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На луче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 началом в точке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отложите отрезки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так, чтобы точка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лежала между точками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Сравните отрезки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запишите результат сравнения.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Начертите неразвернутый угол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проведите какой-нибудь луч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делящий этот угол на два угла. Сравните углы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АВD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DВС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запишите эти результаты сравнения.</a:t>
            </a:r>
          </a:p>
        </p:txBody>
      </p:sp>
    </p:spTree>
    <p:extLst>
      <p:ext uri="{BB962C8B-B14F-4D97-AF65-F5344CB8AC3E}">
        <p14:creationId xmlns:p14="http://schemas.microsoft.com/office/powerpoint/2010/main" val="353412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051196"/>
            <a:ext cx="6751893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Изучить пункты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 и 6 из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3; ответить на вопросы 7–11 на с. 25; решить задачи №№ 18 и 23.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86544" y="188640"/>
            <a:ext cx="4748416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с/п:</a:t>
            </a:r>
          </a:p>
        </p:txBody>
      </p:sp>
      <p:pic>
        <p:nvPicPr>
          <p:cNvPr id="4" name="Picture 4" descr="http://www.guiainfantil.com/images/blog/500/559/001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276" y="4005064"/>
            <a:ext cx="1829359" cy="25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2822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421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126</cp:revision>
  <dcterms:created xsi:type="dcterms:W3CDTF">2012-09-04T17:41:25Z</dcterms:created>
  <dcterms:modified xsi:type="dcterms:W3CDTF">2012-09-09T17:43:18Z</dcterms:modified>
</cp:coreProperties>
</file>