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8EE7-0F53-4AAC-A9E6-7B6C5E8B0A24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793EE63-43E5-4504-AECF-6C6E5E0FB2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8EE7-0F53-4AAC-A9E6-7B6C5E8B0A24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EE63-43E5-4504-AECF-6C6E5E0FB2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8EE7-0F53-4AAC-A9E6-7B6C5E8B0A24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EE63-43E5-4504-AECF-6C6E5E0FB2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8EE7-0F53-4AAC-A9E6-7B6C5E8B0A24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EE63-43E5-4504-AECF-6C6E5E0FB2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8EE7-0F53-4AAC-A9E6-7B6C5E8B0A24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793EE63-43E5-4504-AECF-6C6E5E0FB2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8EE7-0F53-4AAC-A9E6-7B6C5E8B0A24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EE63-43E5-4504-AECF-6C6E5E0FB2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8EE7-0F53-4AAC-A9E6-7B6C5E8B0A24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EE63-43E5-4504-AECF-6C6E5E0FB2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8EE7-0F53-4AAC-A9E6-7B6C5E8B0A24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EE63-43E5-4504-AECF-6C6E5E0FB2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8EE7-0F53-4AAC-A9E6-7B6C5E8B0A24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EE63-43E5-4504-AECF-6C6E5E0FB2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8EE7-0F53-4AAC-A9E6-7B6C5E8B0A24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EE63-43E5-4504-AECF-6C6E5E0FB2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8EE7-0F53-4AAC-A9E6-7B6C5E8B0A24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793EE63-43E5-4504-AECF-6C6E5E0FB2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34C8EE7-0F53-4AAC-A9E6-7B6C5E8B0A24}" type="datetimeFigureOut">
              <a:rPr lang="ru-RU" smtClean="0"/>
              <a:pPr/>
              <a:t>03.10.2013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793EE63-43E5-4504-AECF-6C6E5E0FB2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Один из красивейших поволжских городов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Саратов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32661" y="4929198"/>
            <a:ext cx="27177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dirty="0" smtClean="0">
                <a:solidFill>
                  <a:schemeClr val="tx2"/>
                </a:solidFill>
              </a:rPr>
              <a:t>Подготовила ученица</a:t>
            </a:r>
          </a:p>
          <a:p>
            <a:pPr algn="r"/>
            <a:r>
              <a:rPr lang="ru-RU" sz="2000" dirty="0" smtClean="0">
                <a:solidFill>
                  <a:schemeClr val="tx2"/>
                </a:solidFill>
              </a:rPr>
              <a:t>7.2 класса</a:t>
            </a:r>
          </a:p>
          <a:p>
            <a:pPr algn="r"/>
            <a:r>
              <a:rPr lang="ru-RU" sz="2000" dirty="0" smtClean="0">
                <a:solidFill>
                  <a:schemeClr val="tx2"/>
                </a:solidFill>
              </a:rPr>
              <a:t>Усмаева Фариза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00034" y="1785926"/>
            <a:ext cx="82296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Спасибо за внимание!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357166"/>
            <a:ext cx="7772400" cy="4572000"/>
          </a:xfrm>
        </p:spPr>
        <p:txBody>
          <a:bodyPr/>
          <a:lstStyle/>
          <a:p>
            <a:r>
              <a:rPr lang="ru-RU" dirty="0" smtClean="0"/>
              <a:t>Саратов был основан в 1590 году как сторожевая крепость. И уже к 18 веку стал губернским городом, а с начала 20 века приобрел статус студенческого. Именно здесь в 1909 году был открыт университет имени Н.Г. Чернышевского, а такие университеты как технический, социально-экономический и медицинский, можно назвать ведущими вузами страны.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357166"/>
            <a:ext cx="7772400" cy="4572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Саратов можно назвать театральным городом и городом музея, т.к. один из первых общедоступных музеев России появился именно здесь. Название города тесно связано и с известными людьми, родившимися здесь. Это писатель и критик Н.Г. Чернышевский, известный художник В.Э. Борисов-Мусатов, артисты О. Табаков и О. Янковский, И. Ларионов – автор всемирно известной песни "Калинка".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3286124"/>
            <a:ext cx="4143404" cy="312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72066" y="6357958"/>
            <a:ext cx="3022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музей им. А.Н. Радищева</a:t>
            </a: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357166"/>
            <a:ext cx="7772400" cy="4572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Богата и разнообразна архитектура города, сформировавшаяся благодаря слиянию европейских культур. Это дома-особняки и административные здания центра Саратова, возведенные в 19 - начале 20 века, в стилях модерн, московское барокко и псевдоготика; и яркий архитектурный ансамбль университетского городка, и здание Крытого рынка, и консерватория.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357562"/>
            <a:ext cx="4643470" cy="264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42976" y="6072206"/>
            <a:ext cx="2610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Здание Крытого рынка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286124"/>
            <a:ext cx="419477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929322" y="6143644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Консерватория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357166"/>
            <a:ext cx="7772400" cy="4572000"/>
          </a:xfrm>
        </p:spPr>
        <p:txBody>
          <a:bodyPr/>
          <a:lstStyle/>
          <a:p>
            <a:r>
              <a:rPr lang="ru-RU" dirty="0" smtClean="0"/>
              <a:t>Среди православных памятников - Свято-Троицкий собор и храм иконы Божией Матери "Утоли моя печали", который является копией московского храма Василия Блаженного.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285992"/>
            <a:ext cx="4357718" cy="290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85852" y="5286388"/>
            <a:ext cx="26380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Свято-Троицкий </a:t>
            </a:r>
            <a:r>
              <a:rPr lang="ru-RU" sz="2000" dirty="0" smtClean="0"/>
              <a:t>собор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2285992"/>
            <a:ext cx="390527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714844" y="5357826"/>
            <a:ext cx="4429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Храм иконы Божией Матери "Утоли моя печали" </a:t>
            </a: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357166"/>
            <a:ext cx="7772400" cy="4572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 достопримечательностям Саратова, помимо его архитектурного разнообразия, стоит отнести мемориальный комплекс "Парк Победы", расположенный в самой высокой точке города – на Соколовой горе. Здесь вы увидите музей военной техники, памятник "Журавли", в честь погибших в Великой Отечественной войне, уникальный музей "Национальная Деревня", парк Липки и, конечно же, Увек – остатки древнего города Золотой Орды.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2928934"/>
            <a:ext cx="3929090" cy="294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072198" y="6000768"/>
            <a:ext cx="141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"Журавли" 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3071810"/>
            <a:ext cx="3619492" cy="271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500166" y="5929330"/>
            <a:ext cx="1470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Парк Липки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357166"/>
            <a:ext cx="7772400" cy="4572000"/>
          </a:xfrm>
        </p:spPr>
        <p:txBody>
          <a:bodyPr/>
          <a:lstStyle/>
          <a:p>
            <a:r>
              <a:rPr lang="ru-RU" dirty="0" smtClean="0"/>
              <a:t> В ряд старейших краеведческих музеев России входит и Саратовский областной музей краеведения, основанный в 1886 году. Очень ценятся его коллекции этнографической одежды народов Поволжья, предметов их быта и труда.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2428868"/>
            <a:ext cx="57150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86116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Саратовский областной музей краеведения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500042"/>
            <a:ext cx="7772400" cy="4572000"/>
          </a:xfrm>
        </p:spPr>
        <p:txBody>
          <a:bodyPr/>
          <a:lstStyle/>
          <a:p>
            <a:r>
              <a:rPr lang="ru-RU" dirty="0" smtClean="0"/>
              <a:t>В Саратове есть и развлекательные места: кинотеатры, кафе, рестораны, торговые центры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428736"/>
            <a:ext cx="333377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357562"/>
            <a:ext cx="3214710" cy="213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428736"/>
            <a:ext cx="3157552" cy="177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28794" y="3571876"/>
            <a:ext cx="2714644" cy="226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428728" y="6000768"/>
            <a:ext cx="6723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 многие другие достопримечательности и интересные места.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429264"/>
            <a:ext cx="7315200" cy="5222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Если вы хотите интересно провести свое свободное время приглашаем вас посетить город Саратов!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1853" b="1185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117</TotalTime>
  <Words>385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Саратов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Если вы хотите интересно провести свое свободное время приглашаем вас посетить город Саратов!</vt:lpstr>
      <vt:lpstr>Спасибо за внимание!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Шабалдина</cp:lastModifiedBy>
  <cp:revision>14</cp:revision>
  <dcterms:created xsi:type="dcterms:W3CDTF">2013-04-10T06:04:26Z</dcterms:created>
  <dcterms:modified xsi:type="dcterms:W3CDTF">2013-10-03T20:00:58Z</dcterms:modified>
</cp:coreProperties>
</file>