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308" r:id="rId3"/>
    <p:sldId id="303" r:id="rId4"/>
    <p:sldId id="306" r:id="rId5"/>
    <p:sldId id="307" r:id="rId6"/>
    <p:sldId id="305" r:id="rId7"/>
    <p:sldId id="304" r:id="rId8"/>
    <p:sldId id="267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  <a:srgbClr val="CC0099"/>
    <a:srgbClr val="008000"/>
    <a:srgbClr val="66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56" autoAdjust="0"/>
  </p:normalViewPr>
  <p:slideViewPr>
    <p:cSldViewPr>
      <p:cViewPr>
        <p:scale>
          <a:sx n="60" d="100"/>
          <a:sy n="60" d="100"/>
        </p:scale>
        <p:origin x="-156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9ACE-BF22-4E29-9F49-986C6B3569E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0752-537D-4C1E-919C-ABBCC15AB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0F353-2E73-4F5C-B280-8ABBACA9499B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4193-61CB-4DA8-BD59-F254BEE7F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2561-363D-400B-B334-948C3E27362B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8E05-79EC-4F44-96A9-BD6A5DD2CE2D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307-E72A-47FD-BC5C-FF9D92BC98ED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EC27-D9AD-4147-9464-15E3E5AA977C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416-EEC7-439D-8310-EEB07ADED8AC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D0A-26C7-4F7C-AFE0-199E714FAE6E}" type="datetime1">
              <a:rPr lang="ru-RU" smtClean="0"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6AE-6787-4CA2-AEAD-DBF793ACBA40}" type="datetime1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A37B-1574-41BA-91C6-4721827DEB2A}" type="datetime1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6E0-1CCA-49A3-8F62-75D7F6A9A51A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3F1-834B-444C-887A-D977BF489635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6B3-491D-4F18-AC31-095FB4FC7814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01.chitalnya.ru/upload/760/2772981766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925"/>
            <a:ext cx="3088114" cy="30881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74" y="3836201"/>
            <a:ext cx="3579692" cy="24744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249" y="980728"/>
            <a:ext cx="8440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Третий признак равенства треугольников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6432753"/>
            <a:ext cx="43826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92820" y="4243159"/>
            <a:ext cx="84478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en-US" sz="1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101805" y="1731400"/>
            <a:ext cx="2945613" cy="2334563"/>
            <a:chOff x="2607562" y="974620"/>
            <a:chExt cx="5656847" cy="544772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3312994" y="974620"/>
              <a:ext cx="4435510" cy="4881115"/>
            </a:xfrm>
            <a:prstGeom prst="triangle">
              <a:avLst>
                <a:gd name="adj" fmla="val 6532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8305" y="1092153"/>
              <a:ext cx="492443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07562" y="55325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46318" y="577601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88527" y="616813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Первый признак 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912" y="125653"/>
            <a:ext cx="2805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Кластер.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01536" y="483625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Третий признак 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носка-облако 27"/>
          <p:cNvSpPr/>
          <p:nvPr/>
        </p:nvSpPr>
        <p:spPr>
          <a:xfrm>
            <a:off x="7420947" y="5232807"/>
            <a:ext cx="1482229" cy="1083462"/>
          </a:xfrm>
          <a:prstGeom prst="cloudCallout">
            <a:avLst>
              <a:gd name="adj1" fmla="val 31994"/>
              <a:gd name="adj2" fmla="val -13097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-облако 32"/>
          <p:cNvSpPr/>
          <p:nvPr/>
        </p:nvSpPr>
        <p:spPr>
          <a:xfrm>
            <a:off x="6679832" y="4798873"/>
            <a:ext cx="1482229" cy="1083462"/>
          </a:xfrm>
          <a:prstGeom prst="cloudCallout">
            <a:avLst>
              <a:gd name="adj1" fmla="val 39954"/>
              <a:gd name="adj2" fmla="val -22625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Выноска-облако 33"/>
          <p:cNvSpPr/>
          <p:nvPr/>
        </p:nvSpPr>
        <p:spPr>
          <a:xfrm>
            <a:off x="6397840" y="5493243"/>
            <a:ext cx="1482229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носка-облако 34"/>
          <p:cNvSpPr/>
          <p:nvPr/>
        </p:nvSpPr>
        <p:spPr>
          <a:xfrm>
            <a:off x="1239471" y="5820020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Выноска-облако 35"/>
          <p:cNvSpPr/>
          <p:nvPr/>
        </p:nvSpPr>
        <p:spPr>
          <a:xfrm>
            <a:off x="186023" y="4736558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Выноска-облако 36"/>
          <p:cNvSpPr/>
          <p:nvPr/>
        </p:nvSpPr>
        <p:spPr>
          <a:xfrm>
            <a:off x="2462074" y="5479962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Выноска-облако 37"/>
          <p:cNvSpPr/>
          <p:nvPr/>
        </p:nvSpPr>
        <p:spPr>
          <a:xfrm>
            <a:off x="1500249" y="4869453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Выноска-облако 38"/>
          <p:cNvSpPr/>
          <p:nvPr/>
        </p:nvSpPr>
        <p:spPr>
          <a:xfrm>
            <a:off x="122461" y="5493243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959479" y="1670501"/>
            <a:ext cx="2673741" cy="2483071"/>
            <a:chOff x="2607562" y="974620"/>
            <a:chExt cx="5140942" cy="5457598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3312994" y="974620"/>
              <a:ext cx="4435510" cy="4881115"/>
            </a:xfrm>
            <a:prstGeom prst="triangle">
              <a:avLst>
                <a:gd name="adj" fmla="val 65320"/>
              </a:avLst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38305" y="1092153"/>
              <a:ext cx="492443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07562" y="55325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28226" y="5785888"/>
              <a:ext cx="518091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766810" y="1641110"/>
            <a:ext cx="3271256" cy="2512462"/>
            <a:chOff x="2607562" y="974620"/>
            <a:chExt cx="5656847" cy="5447725"/>
          </a:xfrm>
        </p:grpSpPr>
        <p:sp>
          <p:nvSpPr>
            <p:cNvPr id="42" name="Равнобедренный треугольник 41"/>
            <p:cNvSpPr/>
            <p:nvPr/>
          </p:nvSpPr>
          <p:spPr>
            <a:xfrm>
              <a:off x="3312994" y="974620"/>
              <a:ext cx="4435510" cy="4881115"/>
            </a:xfrm>
            <a:prstGeom prst="triangle">
              <a:avLst>
                <a:gd name="adj" fmla="val 65320"/>
              </a:avLst>
            </a:prstGeom>
            <a:solidFill>
              <a:srgbClr val="33CC33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38305" y="1092153"/>
              <a:ext cx="492443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07562" y="55325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746318" y="577601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Выноска-облако 45"/>
          <p:cNvSpPr/>
          <p:nvPr/>
        </p:nvSpPr>
        <p:spPr>
          <a:xfrm>
            <a:off x="2971432" y="4672091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326366" y="508334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Второй признак 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Выноска-облако 47"/>
          <p:cNvSpPr/>
          <p:nvPr/>
        </p:nvSpPr>
        <p:spPr>
          <a:xfrm>
            <a:off x="3272737" y="5712146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Выноска-облако 48"/>
          <p:cNvSpPr/>
          <p:nvPr/>
        </p:nvSpPr>
        <p:spPr>
          <a:xfrm>
            <a:off x="6948264" y="5755553"/>
            <a:ext cx="1482229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7406"/>
            <a:ext cx="507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Устное решение задач: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7045" y="836712"/>
            <a:ext cx="9072500" cy="5831853"/>
            <a:chOff x="87045" y="1010391"/>
            <a:chExt cx="9072500" cy="583185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7045" y="1010391"/>
              <a:ext cx="9072500" cy="58318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) Две стороны и угол между ними одного треугольника равны соответственно двум сторонам и углу между ними другого треугольника. Всегда ли равны эти треугольники?</a:t>
              </a:r>
            </a:p>
            <a:p>
              <a:pPr>
                <a:lnSpc>
                  <a:spcPct val="150000"/>
                </a:lnSpc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2) Треугольники равны по одной стороне и по двум углам. Всегда ли равны эти треугольники?</a:t>
              </a:r>
            </a:p>
            <a:p>
              <a:pPr>
                <a:lnSpc>
                  <a:spcPct val="150000"/>
                </a:lnSpc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3) Оба треугольника равносторонние и равны только по одной стороне. Равны ли эти треугольники?</a:t>
              </a:r>
            </a:p>
            <a:p>
              <a:pPr>
                <a:lnSpc>
                  <a:spcPct val="150000"/>
                </a:lnSpc>
              </a:pP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4)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СDЕ 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=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КFM </a:t>
              </a:r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и оба они равносторонние. Найдите периметр треугольника КFМ, если сторона СD = 10 см.</a:t>
              </a:r>
            </a:p>
          </p:txBody>
        </p:sp>
        <p:pic>
          <p:nvPicPr>
            <p:cNvPr id="11" name="Рисунок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745710"/>
              <a:ext cx="288032" cy="305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Рисунок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5745710"/>
              <a:ext cx="288032" cy="305241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2488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0852" y="1180804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Решить задачу № 139 (по рис. 76)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53362"/>
            <a:ext cx="5278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II. Решение задач.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831235" cy="3846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23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961" y="476672"/>
            <a:ext cx="5263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Решить задачу № 139 (по рис. 76)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6769"/>
            <a:ext cx="5278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II. Решение задач.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052" y="131375"/>
            <a:ext cx="3757031" cy="24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1" y="2609477"/>
            <a:ext cx="9020123" cy="355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63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518" y="65315"/>
            <a:ext cx="2765182" cy="202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96"/>
            <a:ext cx="2987824" cy="21057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0" y="72626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Решить задачу № 176*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3746"/>
            <a:ext cx="9144000" cy="477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48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50314"/>
            <a:ext cx="5381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36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(по вариантам)</a:t>
            </a:r>
            <a:endParaRPr lang="ru-RU" sz="36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0" y="1700808"/>
            <a:ext cx="4932618" cy="3324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3567535" cy="283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57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56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  <a:endParaRPr lang="ru-RU" sz="40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9417" y="4543428"/>
            <a:ext cx="2356834" cy="23431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157550"/>
            <a:ext cx="9001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пункты 16–20 из § 2 и 3; решить задачи №№ 140; 172.</a:t>
            </a:r>
          </a:p>
        </p:txBody>
      </p:sp>
    </p:spTree>
    <p:extLst>
      <p:ext uri="{BB962C8B-B14F-4D97-AF65-F5344CB8AC3E}">
        <p14:creationId xmlns:p14="http://schemas.microsoft.com/office/powerpoint/2010/main" val="3329824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202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123</cp:lastModifiedBy>
  <cp:revision>194</cp:revision>
  <cp:lastPrinted>2012-11-06T23:10:23Z</cp:lastPrinted>
  <dcterms:created xsi:type="dcterms:W3CDTF">2012-10-09T17:08:39Z</dcterms:created>
  <dcterms:modified xsi:type="dcterms:W3CDTF">2012-11-11T21:53:54Z</dcterms:modified>
</cp:coreProperties>
</file>