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85ACE9-EF7A-4A40-8B9B-5085142778E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5FD4D4-1958-449E-8EAC-2F3A038CE7F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851648" cy="2548880"/>
          </a:xfrm>
        </p:spPr>
        <p:txBody>
          <a:bodyPr>
            <a:normAutofit fontScale="90000"/>
          </a:bodyPr>
          <a:lstStyle/>
          <a:p>
            <a:r>
              <a:rPr lang="ru-RU" sz="7300" dirty="0" smtClean="0"/>
              <a:t>УРОК – игра </a:t>
            </a:r>
            <a:br>
              <a:rPr lang="ru-RU" sz="7300" dirty="0" smtClean="0"/>
            </a:br>
            <a:r>
              <a:rPr lang="ru-RU" sz="7300" dirty="0" smtClean="0"/>
              <a:t>«По </a:t>
            </a:r>
            <a:r>
              <a:rPr lang="ru-RU" sz="7300" dirty="0" smtClean="0"/>
              <a:t>большой </a:t>
            </a:r>
            <a:r>
              <a:rPr lang="ru-RU" sz="7300" dirty="0" smtClean="0"/>
              <a:t>дороге </a:t>
            </a:r>
            <a:r>
              <a:rPr lang="ru-RU" sz="7300" dirty="0" smtClean="0"/>
              <a:t>физики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22530" name="Picture 2" descr="http://im8-tub-ru.yandex.net/i?id=317037789-38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48272" cy="2464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6642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МОЛОДЦЫ!</a:t>
            </a:r>
            <a:br>
              <a:rPr lang="ru-RU" b="1" dirty="0" smtClean="0"/>
            </a:br>
            <a:r>
              <a:rPr lang="ru-RU" b="1" dirty="0" smtClean="0"/>
              <a:t>ПОЗДРАВЛЯЕМ ПОБЕДИТЕЛЕЙ!!!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 конкурс     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В1 :</a:t>
            </a:r>
            <a:r>
              <a:rPr lang="ru-RU" dirty="0" smtClean="0"/>
              <a:t>Какое физическое тело не имеет ни формы, ни объёма?</a:t>
            </a:r>
          </a:p>
          <a:p>
            <a:r>
              <a:rPr lang="ru-RU" b="1" dirty="0" smtClean="0"/>
              <a:t>В2:</a:t>
            </a:r>
            <a:r>
              <a:rPr lang="ru-RU" dirty="0" smtClean="0"/>
              <a:t>Чем: красивыми словами, страстным шёпотом, громким криком, слезами, угрозами, кулаками, холодным оружием, горячими просьбами или чем-то другим можно убедить учёного с мировым именем в достоверности выдвинутой гипотезы?</a:t>
            </a:r>
          </a:p>
          <a:p>
            <a:r>
              <a:rPr lang="ru-RU" b="1" dirty="0" smtClean="0"/>
              <a:t>В3:</a:t>
            </a:r>
            <a:r>
              <a:rPr lang="ru-RU" dirty="0" smtClean="0"/>
              <a:t>Что мешает десятикласснику Игорю, пойманному директором на месте курения, распасться на отдельные молекулы и врассыпную исчезнуть из вида?</a:t>
            </a:r>
            <a:endParaRPr lang="ru-RU" dirty="0"/>
          </a:p>
        </p:txBody>
      </p:sp>
      <p:pic>
        <p:nvPicPr>
          <p:cNvPr id="9218" name="Picture 2" descr="http://im2-tub-ru.yandex.net/i?id=75358116-2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0676" y="156777"/>
            <a:ext cx="1669796" cy="1760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 конкурс     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В4:</a:t>
            </a:r>
            <a:r>
              <a:rPr lang="ru-RU" dirty="0" smtClean="0"/>
              <a:t>Джин, то вылезая из бутылки, то влезая обратно, всё время меняет свою форму и объём. В каком состоянии находится Джин? </a:t>
            </a:r>
          </a:p>
          <a:p>
            <a:r>
              <a:rPr lang="ru-RU" b="1" dirty="0" smtClean="0"/>
              <a:t>В5:</a:t>
            </a:r>
            <a:r>
              <a:rPr lang="ru-RU" dirty="0" smtClean="0"/>
              <a:t>В каких мальчиках быстрее движутся молекулы: в здоровых или простуженных? </a:t>
            </a:r>
          </a:p>
          <a:p>
            <a:r>
              <a:rPr lang="ru-RU" b="1" dirty="0" smtClean="0"/>
              <a:t>В6:</a:t>
            </a:r>
            <a:r>
              <a:rPr lang="ru-RU" dirty="0" smtClean="0"/>
              <a:t>Если бы физики решили выдать всем силам заграничные паспорта, то какие три графы были бы паспортах? </a:t>
            </a:r>
          </a:p>
          <a:p>
            <a:r>
              <a:rPr lang="ru-RU" b="1" dirty="0" smtClean="0"/>
              <a:t>В7:</a:t>
            </a:r>
            <a:r>
              <a:rPr lang="ru-RU" dirty="0" smtClean="0"/>
              <a:t>Злобный Джин, находясь в газообразном состоянии внутри закрытой бутылки, оказывает сильное давление на её стенки, дно и пробку. Чем давит Джин? </a:t>
            </a:r>
            <a:endParaRPr lang="ru-RU" dirty="0"/>
          </a:p>
        </p:txBody>
      </p:sp>
      <p:pic>
        <p:nvPicPr>
          <p:cNvPr id="4" name="Picture 2" descr="http://im2-tub-ru.yandex.net/i?id=75358116-2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0676" y="156777"/>
            <a:ext cx="1669796" cy="1760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 конкурс           УЗНАЙ ЯВЛЕНИЕ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img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31750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g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844824"/>
            <a:ext cx="310133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g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293096"/>
            <a:ext cx="331236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g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365104"/>
            <a:ext cx="302433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3конкурс  “Веришь – не веришь” (за правильный ответ – 1УМ) </a:t>
            </a:r>
            <a:endParaRPr lang="ru-RU" b="1" dirty="0"/>
          </a:p>
        </p:txBody>
      </p:sp>
      <p:pic>
        <p:nvPicPr>
          <p:cNvPr id="7170" name="Picture 2" descr="http://im6-tub-ru.yandex.net/i?id=40757382-4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01008"/>
            <a:ext cx="2520280" cy="2520280"/>
          </a:xfrm>
          <a:prstGeom prst="rect">
            <a:avLst/>
          </a:prstGeom>
          <a:noFill/>
        </p:spPr>
      </p:pic>
      <p:pic>
        <p:nvPicPr>
          <p:cNvPr id="7172" name="Picture 4" descr="http://im8-tub-ru.yandex.net/i?id=222738566-10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996952"/>
            <a:ext cx="2220838" cy="1658227"/>
          </a:xfrm>
          <a:prstGeom prst="rect">
            <a:avLst/>
          </a:prstGeom>
          <a:noFill/>
        </p:spPr>
      </p:pic>
      <p:pic>
        <p:nvPicPr>
          <p:cNvPr id="7174" name="Picture 6" descr="http://im6-tub-ru.yandex.net/i?id=303574344-18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221087"/>
            <a:ext cx="2016224" cy="22890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4 конкурс . </a:t>
            </a:r>
            <a:br>
              <a:rPr lang="ru-RU" b="1" dirty="0" smtClean="0"/>
            </a:br>
            <a:r>
              <a:rPr lang="ru-RU" b="1" dirty="0" smtClean="0"/>
              <a:t>Найди правильную дорогу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872208"/>
                <a:gridCol w="483488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S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Н/кг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Сила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Скорость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S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Высота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Путь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U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2800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Масса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F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кг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m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м/с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Объем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h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28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Сила, с которой Земля притягивает тело массой 1 кг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Площадь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5 конкурс  "Ля-ля-ля. </a:t>
            </a:r>
            <a:r>
              <a:rPr lang="ru-RU" b="1" dirty="0" err="1" smtClean="0"/>
              <a:t>Жу-жу-жу</a:t>
            </a:r>
            <a:r>
              <a:rPr lang="ru-RU" b="1" dirty="0" smtClean="0"/>
              <a:t>".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Команды поочередно задают по одному вопросу всем командам – соперницам по теме «Сила». Времени на обсуждение и обдумывание вопроса не дается. За вопросом должен сразу следовать ответ.</a:t>
            </a:r>
          </a:p>
          <a:p>
            <a:pPr>
              <a:buNone/>
            </a:pPr>
            <a:r>
              <a:rPr lang="ru-RU" dirty="0" smtClean="0"/>
              <a:t>Итак, начинают капитаны.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http://im4-tub-ru.yandex.net/i?id=176326374-2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7778" y="4001392"/>
            <a:ext cx="2530526" cy="2091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6 конкурс.         “Найди общее”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столе предметы сложены в две кучки. Найдите общий признак для каждой кучки. (</a:t>
            </a:r>
            <a:r>
              <a:rPr lang="ru-RU" b="1" dirty="0" smtClean="0"/>
              <a:t>2 </a:t>
            </a:r>
            <a:r>
              <a:rPr lang="ru-RU" b="1" dirty="0" err="1" smtClean="0"/>
              <a:t>УМа</a:t>
            </a:r>
            <a:r>
              <a:rPr lang="ru-RU" dirty="0" smtClean="0"/>
              <a:t>) </a:t>
            </a:r>
          </a:p>
          <a:p>
            <a:pPr lvl="0"/>
            <a:r>
              <a:rPr lang="ru-RU" dirty="0" smtClean="0"/>
              <a:t>Мензурка, весы, линейка, термометр, динамометр, часы песочные </a:t>
            </a:r>
          </a:p>
          <a:p>
            <a:pPr lvl="0"/>
            <a:r>
              <a:rPr lang="ru-RU" dirty="0" smtClean="0"/>
              <a:t>Стакан, трубка стеклянная, пробирка, предметное стекло, колба.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Подведение итогов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Капитаны подсчитывают количество </a:t>
            </a:r>
            <a:r>
              <a:rPr lang="ru-RU" dirty="0" err="1" smtClean="0"/>
              <a:t>УМов</a:t>
            </a:r>
            <a:endParaRPr lang="ru-RU" dirty="0"/>
          </a:p>
        </p:txBody>
      </p:sp>
      <p:pic>
        <p:nvPicPr>
          <p:cNvPr id="2050" name="Picture 2" descr="Картинка 2 из 968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9" y="2636912"/>
            <a:ext cx="3074698" cy="3832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318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УРОК – игра  «По большой дороге физики»</vt:lpstr>
      <vt:lpstr>1 конкурс      Разминка</vt:lpstr>
      <vt:lpstr>1 конкурс      Разминка</vt:lpstr>
      <vt:lpstr>2 конкурс           УЗНАЙ ЯВЛЕНИЕ </vt:lpstr>
      <vt:lpstr>3конкурс  “Веришь – не веришь” (за правильный ответ – 1УМ) </vt:lpstr>
      <vt:lpstr>4 конкурс .  Найди правильную дорогу </vt:lpstr>
      <vt:lpstr>5 конкурс  "Ля-ля-ля. Жу-жу-жу". </vt:lpstr>
      <vt:lpstr>6 конкурс.         “Найди общее” </vt:lpstr>
      <vt:lpstr>Подведение итогов</vt:lpstr>
      <vt:lpstr>МОЛОДЦЫ! ПОЗДРАВЛЯЕМ ПОБЕДИТЕЛЕЙ!!!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игра  «По дороге физики»</dc:title>
  <dc:creator>Admin</dc:creator>
  <cp:lastModifiedBy>Admin</cp:lastModifiedBy>
  <cp:revision>5</cp:revision>
  <dcterms:created xsi:type="dcterms:W3CDTF">2011-11-29T12:22:25Z</dcterms:created>
  <dcterms:modified xsi:type="dcterms:W3CDTF">2011-11-29T13:22:45Z</dcterms:modified>
</cp:coreProperties>
</file>