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4" r:id="rId3"/>
    <p:sldId id="272" r:id="rId4"/>
    <p:sldId id="285" r:id="rId5"/>
    <p:sldId id="263" r:id="rId6"/>
    <p:sldId id="271" r:id="rId7"/>
    <p:sldId id="283" r:id="rId8"/>
    <p:sldId id="282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4B97-D4AF-41FA-A289-F7B7C74A5D4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CEF49-8819-4A41-B9CB-03884394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4B97-D4AF-41FA-A289-F7B7C74A5D4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EF49-8819-4A41-B9CB-03884394C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4B97-D4AF-41FA-A289-F7B7C74A5D4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EF49-8819-4A41-B9CB-03884394C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BE4B97-D4AF-41FA-A289-F7B7C74A5D4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0CEF49-8819-4A41-B9CB-03884394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4B97-D4AF-41FA-A289-F7B7C74A5D4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EF49-8819-4A41-B9CB-03884394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4B97-D4AF-41FA-A289-F7B7C74A5D4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EF49-8819-4A41-B9CB-03884394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EF49-8819-4A41-B9CB-03884394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4B97-D4AF-41FA-A289-F7B7C74A5D4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4B97-D4AF-41FA-A289-F7B7C74A5D4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EF49-8819-4A41-B9CB-03884394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4B97-D4AF-41FA-A289-F7B7C74A5D4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EF49-8819-4A41-B9CB-03884394C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BE4B97-D4AF-41FA-A289-F7B7C74A5D4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0CEF49-8819-4A41-B9CB-03884394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4B97-D4AF-41FA-A289-F7B7C74A5D4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CEF49-8819-4A41-B9CB-03884394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BE4B97-D4AF-41FA-A289-F7B7C74A5D45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0CEF49-8819-4A41-B9CB-03884394C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077072"/>
            <a:ext cx="5343128" cy="2088232"/>
          </a:xfrm>
        </p:spPr>
        <p:txBody>
          <a:bodyPr/>
          <a:lstStyle/>
          <a:p>
            <a:r>
              <a:rPr lang="ru-RU" b="1" dirty="0" smtClean="0"/>
              <a:t>Мастер-класс: Часть </a:t>
            </a:r>
            <a:r>
              <a:rPr lang="en-US" b="1" dirty="0" smtClean="0"/>
              <a:t>II</a:t>
            </a:r>
            <a:endParaRPr lang="ru-RU" b="1" dirty="0" smtClean="0"/>
          </a:p>
          <a:p>
            <a:r>
              <a:rPr lang="ru-RU" b="1" dirty="0" smtClean="0"/>
              <a:t>Практическое занятие</a:t>
            </a:r>
          </a:p>
          <a:p>
            <a:endParaRPr lang="ru-RU" b="1" dirty="0" smtClean="0"/>
          </a:p>
          <a:p>
            <a:r>
              <a:rPr lang="ru-RU" b="1" dirty="0" smtClean="0"/>
              <a:t> Шараевой Ольги Анатольевны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Цумами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канзаши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- японский цветок из шёлка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F:\Картинки\фонтан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00" y="-136525"/>
            <a:ext cx="285750" cy="304800"/>
          </a:xfrm>
          <a:prstGeom prst="rect">
            <a:avLst/>
          </a:prstGeom>
          <a:noFill/>
        </p:spPr>
      </p:pic>
      <p:pic>
        <p:nvPicPr>
          <p:cNvPr id="21508" name="Picture 4" descr="F:\Картинки\звёзды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</p:pic>
      <p:pic>
        <p:nvPicPr>
          <p:cNvPr id="21510" name="Picture 6" descr="F:\Картинки\звёзды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</p:pic>
      <p:pic>
        <p:nvPicPr>
          <p:cNvPr id="21512" name="Picture 8" descr="F:\Картинки\звёзды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</p:pic>
      <p:pic>
        <p:nvPicPr>
          <p:cNvPr id="21516" name="Picture 12" descr="C:\Users\User\Documents\КАНЗАШИ\Фото канзаши\s673721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3789040"/>
            <a:ext cx="2371725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Острый лепесток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User\Documents\КАНЗАШИ\мастер-класс Канзаши\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1844824"/>
            <a:ext cx="5115186" cy="3670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580112" y="4725144"/>
            <a:ext cx="2160240" cy="1512168"/>
          </a:xfrm>
          <a:prstGeom prst="wedgeRoundRectCallout">
            <a:avLst>
              <a:gd name="adj1" fmla="val -68253"/>
              <a:gd name="adj2" fmla="val -46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Подготовка деталей:</a:t>
            </a:r>
          </a:p>
          <a:p>
            <a:pPr algn="ctr"/>
            <a:r>
              <a:rPr lang="ru-RU" b="1" dirty="0" smtClean="0"/>
              <a:t>6 квадратов </a:t>
            </a:r>
          </a:p>
          <a:p>
            <a:pPr algn="ctr"/>
            <a:r>
              <a:rPr lang="ru-RU" b="1" dirty="0" smtClean="0"/>
              <a:t>5х5 см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Этапы выполнения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острого лепестка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cuments\КАНЗАШИ\мастер-класс Канзаши\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20688"/>
            <a:ext cx="1800200" cy="1370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ocuments\КАНЗАШИ\мастер-класс Канзаши\6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700808"/>
            <a:ext cx="179570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User\Documents\КАНЗАШИ\мастер-класс Канзаши\7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2708920"/>
            <a:ext cx="179570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User\Documents\КАНЗАШИ\мастер-класс Канзаши\8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3717032"/>
            <a:ext cx="179570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User\Documents\КАНЗАШИ\мастер-класс Канзаши\9обрезаем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4725144"/>
            <a:ext cx="179570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User\Documents\КАНЗАШИ\мастер-класс Канзаши\10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76256" y="3645024"/>
            <a:ext cx="179570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51520" y="2060848"/>
            <a:ext cx="1368152" cy="792088"/>
          </a:xfrm>
          <a:prstGeom prst="wedgeRoundRectCallout">
            <a:avLst>
              <a:gd name="adj1" fmla="val -4374"/>
              <a:gd name="adj2" fmla="val -719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Складываем квадрат по диагонали</a:t>
            </a:r>
            <a:endParaRPr lang="ru-RU" sz="1200" b="1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475656" y="3140968"/>
            <a:ext cx="1368152" cy="792088"/>
          </a:xfrm>
          <a:prstGeom prst="wedgeRoundRectCallout">
            <a:avLst>
              <a:gd name="adj1" fmla="val -4374"/>
              <a:gd name="adj2" fmla="val -719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Складываем второй раз по диагонали</a:t>
            </a:r>
            <a:endParaRPr lang="ru-RU" sz="1200" b="1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771800" y="4149080"/>
            <a:ext cx="1368152" cy="864096"/>
          </a:xfrm>
          <a:prstGeom prst="wedgeRoundRectCallout">
            <a:avLst>
              <a:gd name="adj1" fmla="val -7047"/>
              <a:gd name="adj2" fmla="val -730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Третий раз складываем по диагонали. </a:t>
            </a:r>
          </a:p>
          <a:p>
            <a:pPr algn="ctr"/>
            <a:r>
              <a:rPr lang="ru-RU" sz="1200" b="1" dirty="0" smtClean="0"/>
              <a:t>Вид сверху</a:t>
            </a:r>
            <a:endParaRPr lang="ru-RU" sz="1200" b="1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995936" y="5085184"/>
            <a:ext cx="1368152" cy="1512168"/>
          </a:xfrm>
          <a:prstGeom prst="wedgeRoundRectCallout">
            <a:avLst>
              <a:gd name="adj1" fmla="val -1700"/>
              <a:gd name="adj2" fmla="val -652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Отрезаем нижний кончик. Оплавляем и крепко прижав склеиваем горячие края</a:t>
            </a:r>
            <a:endParaRPr lang="ru-RU" sz="1200" b="1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732240" y="5445224"/>
            <a:ext cx="1368152" cy="1152128"/>
          </a:xfrm>
          <a:prstGeom prst="wedgeRoundRectCallout">
            <a:avLst>
              <a:gd name="adj1" fmla="val -55837"/>
              <a:gd name="adj2" fmla="val -615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Отрезаем 1/3 часть нижнего края лепестка и оплавляем края </a:t>
            </a:r>
            <a:endParaRPr lang="ru-RU" sz="1200" b="1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7380312" y="2780928"/>
            <a:ext cx="1368152" cy="792088"/>
          </a:xfrm>
          <a:prstGeom prst="wedgeRoundRectCallout">
            <a:avLst>
              <a:gd name="adj1" fmla="val 8992"/>
              <a:gd name="adj2" fmla="val 78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Лицевая сторона готового лепестка</a:t>
            </a:r>
            <a:endParaRPr lang="ru-RU" sz="1200" b="1" dirty="0"/>
          </a:p>
        </p:txBody>
      </p:sp>
      <p:sp>
        <p:nvSpPr>
          <p:cNvPr id="22" name="16-конечная звезда 21"/>
          <p:cNvSpPr/>
          <p:nvPr/>
        </p:nvSpPr>
        <p:spPr>
          <a:xfrm>
            <a:off x="8100392" y="4653136"/>
            <a:ext cx="554360" cy="5040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Круглый лепесток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cuments\КАНЗАШИ\мастер-класс Канзаши\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988840"/>
            <a:ext cx="4763736" cy="3417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508104" y="4653136"/>
            <a:ext cx="2088232" cy="1440160"/>
          </a:xfrm>
          <a:prstGeom prst="wedgeRoundRectCallout">
            <a:avLst>
              <a:gd name="adj1" fmla="val -68253"/>
              <a:gd name="adj2" fmla="val -46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Подготовка деталей:</a:t>
            </a:r>
          </a:p>
          <a:p>
            <a:pPr algn="ctr"/>
            <a:r>
              <a:rPr lang="ru-RU" b="1" dirty="0" smtClean="0"/>
              <a:t>6 квадратов </a:t>
            </a:r>
          </a:p>
          <a:p>
            <a:pPr algn="ctr"/>
            <a:r>
              <a:rPr lang="ru-RU" b="1" dirty="0" smtClean="0"/>
              <a:t>5х5 см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Этапы выполнения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круглого лепестка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ocuments\КАНЗАШИ\мастер-класс Канзаши\12круглые лепестки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76672"/>
            <a:ext cx="179684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User\Documents\КАНЗАШИ\мастер-класс Канзаши\13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556792"/>
            <a:ext cx="179570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User\Documents\КАНЗАШИ\мастер-класс Канзаши\14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2636912"/>
            <a:ext cx="179570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User\Documents\КАНЗАШИ\мастер-класс Канзаши\15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3645024"/>
            <a:ext cx="179570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User\Documents\КАНЗАШИ\мастер-класс Канзаши\16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80112" y="4581128"/>
            <a:ext cx="179570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Users\User\Documents\КАНЗАШИ\мастер-класс Канзаши\17изнанка лепестка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0072" y="1700808"/>
            <a:ext cx="179570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C:\Users\User\Documents\КАНЗАШИ\мастер-класс Канзаши\18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16216" y="2636912"/>
            <a:ext cx="179570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51520" y="1916832"/>
            <a:ext cx="1368152" cy="792088"/>
          </a:xfrm>
          <a:prstGeom prst="wedgeRoundRectCallout">
            <a:avLst>
              <a:gd name="adj1" fmla="val -4374"/>
              <a:gd name="adj2" fmla="val -719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Складываем квадрат по диагонали</a:t>
            </a:r>
            <a:endParaRPr lang="ru-RU" sz="1200" b="1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547664" y="2996952"/>
            <a:ext cx="1368152" cy="792088"/>
          </a:xfrm>
          <a:prstGeom prst="wedgeRoundRectCallout">
            <a:avLst>
              <a:gd name="adj1" fmla="val -4374"/>
              <a:gd name="adj2" fmla="val -719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Верхние уголки складываем вниз</a:t>
            </a:r>
            <a:endParaRPr lang="ru-RU" sz="1200" b="1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236296" y="1484784"/>
            <a:ext cx="1368152" cy="792088"/>
          </a:xfrm>
          <a:prstGeom prst="wedgeRoundRectCallout">
            <a:avLst>
              <a:gd name="adj1" fmla="val -69204"/>
              <a:gd name="adj2" fmla="val 516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Изнаночная сторона лепестка</a:t>
            </a:r>
            <a:endParaRPr lang="ru-RU" sz="1200" b="1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483768" y="4077072"/>
            <a:ext cx="1584176" cy="1656184"/>
          </a:xfrm>
          <a:prstGeom prst="wedgeRoundRectCallout">
            <a:avLst>
              <a:gd name="adj1" fmla="val -4374"/>
              <a:gd name="adj2" fmla="val -719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Заготовку переворачиваем на изнанку и заворачиваем боковые уголки к серединке</a:t>
            </a:r>
            <a:endParaRPr lang="ru-RU" sz="1200" b="1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139952" y="5157192"/>
            <a:ext cx="1512168" cy="1296144"/>
          </a:xfrm>
          <a:prstGeom prst="wedgeRoundRectCallout">
            <a:avLst>
              <a:gd name="adj1" fmla="val -5711"/>
              <a:gd name="adj2" fmla="val -69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Не переворачивая складываем деталь пополам уголочками внутрь</a:t>
            </a:r>
            <a:endParaRPr lang="ru-RU" sz="1200" b="1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7092280" y="4869160"/>
            <a:ext cx="1584176" cy="1440160"/>
          </a:xfrm>
          <a:prstGeom prst="wedgeRoundRectCallout">
            <a:avLst>
              <a:gd name="adj1" fmla="val -72278"/>
              <a:gd name="adj2" fmla="val 4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Отрезаем нижний кончик. Оплавляем и крепко прижав склеиваем горячие края</a:t>
            </a:r>
            <a:endParaRPr lang="ru-RU" sz="1200" b="1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7596336" y="3789040"/>
            <a:ext cx="1368152" cy="792088"/>
          </a:xfrm>
          <a:prstGeom prst="wedgeRoundRectCallout">
            <a:avLst>
              <a:gd name="adj1" fmla="val -32443"/>
              <a:gd name="adj2" fmla="val -69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Лицевая сторона лепестка</a:t>
            </a:r>
            <a:endParaRPr lang="ru-RU" sz="1200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Сборка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канзаши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 первый этап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3628628" cy="2382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2708920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51520" y="4581128"/>
            <a:ext cx="2736304" cy="1512168"/>
          </a:xfrm>
          <a:prstGeom prst="wedgeRoundRectCallout">
            <a:avLst>
              <a:gd name="adj1" fmla="val 56111"/>
              <a:gd name="adj2" fmla="val -1223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Собираем по порядку круглые и острые лепестки на иголку с ниткой и завязываем концы</a:t>
            </a:r>
            <a:endParaRPr lang="ru-RU" b="1" dirty="0"/>
          </a:p>
        </p:txBody>
      </p:sp>
      <p:pic>
        <p:nvPicPr>
          <p:cNvPr id="7" name="Рисунок 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3861048"/>
            <a:ext cx="2736304" cy="2413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6732240" y="2852936"/>
            <a:ext cx="2411760" cy="1008112"/>
          </a:xfrm>
          <a:prstGeom prst="wedgeRoundRectCallout">
            <a:avLst>
              <a:gd name="adj1" fmla="val 34626"/>
              <a:gd name="adj2" fmla="val 2790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Готовый цветок</a:t>
            </a:r>
            <a:endParaRPr lang="ru-RU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Сборка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канзаши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 второй этап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628800"/>
            <a:ext cx="302433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3059832" y="1484784"/>
            <a:ext cx="2592288" cy="3312368"/>
          </a:xfrm>
          <a:prstGeom prst="wedgeRoundRectCallout">
            <a:avLst>
              <a:gd name="adj1" fmla="val -79758"/>
              <a:gd name="adj2" fmla="val 4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ru-RU" sz="1400" b="1" dirty="0" smtClean="0">
                <a:solidFill>
                  <a:schemeClr val="tx1"/>
                </a:solidFill>
              </a:rPr>
              <a:t>Кружок картона обтягиваем тканью.</a:t>
            </a:r>
          </a:p>
          <a:p>
            <a:pPr algn="ctr"/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ru-RU" sz="1400" b="1" dirty="0" smtClean="0">
                <a:solidFill>
                  <a:schemeClr val="tx1"/>
                </a:solidFill>
              </a:rPr>
              <a:t> Выбираем способ крепления фурнитуры.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3.</a:t>
            </a:r>
            <a:r>
              <a:rPr lang="ru-RU" sz="1400" b="1" dirty="0" smtClean="0">
                <a:solidFill>
                  <a:schemeClr val="tx1"/>
                </a:solidFill>
              </a:rPr>
              <a:t> Наливаем на заготовленный кружок клей(на некрасивую сторону). Кладем наш цветочек и с помощью пинцета прижимаем и выравниваем как надо наши лепестки.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User\Documents\КАНЗАШИ\Фото канзаши\21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437112"/>
            <a:ext cx="240026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" descr="C:\Users\User\Documents\КАНЗАШИ\Фото канзаши\8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4941168"/>
            <a:ext cx="2232248" cy="1493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C:\Users\User\Documents\КАНЗАШИ\Фото канзаши\24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1628800"/>
            <a:ext cx="2903836" cy="2815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6-конечная звезда 10"/>
          <p:cNvSpPr/>
          <p:nvPr/>
        </p:nvSpPr>
        <p:spPr>
          <a:xfrm>
            <a:off x="5940152" y="1772816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6-конечная звезда 15"/>
          <p:cNvSpPr/>
          <p:nvPr/>
        </p:nvSpPr>
        <p:spPr>
          <a:xfrm>
            <a:off x="7452320" y="5445224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051720" y="6021288"/>
            <a:ext cx="1368152" cy="576064"/>
          </a:xfrm>
          <a:prstGeom prst="wedgeRoundRectCallout">
            <a:avLst>
              <a:gd name="adj1" fmla="val -52904"/>
              <a:gd name="adj2" fmla="val -1710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Фурнитура под кружочком</a:t>
            </a:r>
            <a:endParaRPr lang="ru-RU" sz="1200" b="1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436096" y="5949280"/>
            <a:ext cx="1368152" cy="576064"/>
          </a:xfrm>
          <a:prstGeom prst="wedgeRoundRectCallout">
            <a:avLst>
              <a:gd name="adj1" fmla="val -88883"/>
              <a:gd name="adj2" fmla="val -1293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Фурнитура на кружочке</a:t>
            </a:r>
            <a:endParaRPr lang="ru-RU" sz="1200" b="1" dirty="0"/>
          </a:p>
        </p:txBody>
      </p:sp>
      <p:pic>
        <p:nvPicPr>
          <p:cNvPr id="23" name="Picture 5" descr="C:\Users\User\Documents\КАНЗАШИ\Фото канзаши\33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96136" y="2924944"/>
            <a:ext cx="1944216" cy="1851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7164288" y="4149080"/>
            <a:ext cx="1656184" cy="1008112"/>
          </a:xfrm>
          <a:prstGeom prst="wedgeRoundRectCallout">
            <a:avLst>
              <a:gd name="adj1" fmla="val -74975"/>
              <a:gd name="adj2" fmla="val -73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Фурнитура крепится при помощи дополнительного отрезка</a:t>
            </a:r>
            <a:endParaRPr lang="ru-RU" sz="12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Сборка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канзаши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 третий этап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227882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987824" y="1628800"/>
            <a:ext cx="2592288" cy="1371572"/>
          </a:xfrm>
          <a:prstGeom prst="wedgeRoundRectCallout">
            <a:avLst>
              <a:gd name="adj1" fmla="val -78080"/>
              <a:gd name="adj2" fmla="val 250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 серединку снова наливаем клей и насаживаем туда с помощью пинцета бусинки, стразу, пуговку и др. </a:t>
            </a:r>
            <a:endParaRPr lang="ru-RU" sz="1400" b="1" dirty="0"/>
          </a:p>
        </p:txBody>
      </p:sp>
      <p:pic>
        <p:nvPicPr>
          <p:cNvPr id="1032" name="Picture 8" descr="C:\Users\User\Documents\КАНЗАШИ\Фото канзаши\56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1412776"/>
            <a:ext cx="2448272" cy="1836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User\Documents\КАНЗАШИ\Фото канзаши\175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573016"/>
            <a:ext cx="2232248" cy="1674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379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3212976"/>
            <a:ext cx="2492376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31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0136" y="3284984"/>
            <a:ext cx="2313912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154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11960" y="4869160"/>
            <a:ext cx="2376264" cy="1824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405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88224" y="4797152"/>
            <a:ext cx="2311805" cy="1733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:\387.jpe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115616" y="5229199"/>
            <a:ext cx="2479824" cy="137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6-конечная звезда 11"/>
          <p:cNvSpPr/>
          <p:nvPr/>
        </p:nvSpPr>
        <p:spPr>
          <a:xfrm>
            <a:off x="7812360" y="3501008"/>
            <a:ext cx="914400" cy="914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Картинки\спасибо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340768"/>
            <a:ext cx="7240742" cy="4392488"/>
          </a:xfrm>
          <a:prstGeom prst="rect">
            <a:avLst/>
          </a:prstGeom>
          <a:noFill/>
        </p:spPr>
      </p:pic>
      <p:pic>
        <p:nvPicPr>
          <p:cNvPr id="2050" name="Picture 2" descr="C:\Users\User\Pictures\Картинки\1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404664"/>
            <a:ext cx="1019175" cy="1095375"/>
          </a:xfrm>
          <a:prstGeom prst="rect">
            <a:avLst/>
          </a:prstGeom>
          <a:noFill/>
        </p:spPr>
      </p:pic>
      <p:pic>
        <p:nvPicPr>
          <p:cNvPr id="2051" name="Picture 3" descr="C:\Users\User\Pictures\Картинки\1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04664"/>
            <a:ext cx="1019175" cy="1095375"/>
          </a:xfrm>
          <a:prstGeom prst="rect">
            <a:avLst/>
          </a:prstGeom>
          <a:noFill/>
        </p:spPr>
      </p:pic>
      <p:pic>
        <p:nvPicPr>
          <p:cNvPr id="2053" name="Picture 5" descr="C:\Users\User\Pictures\Картинки\1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5301208"/>
            <a:ext cx="1019175" cy="1095375"/>
          </a:xfrm>
          <a:prstGeom prst="rect">
            <a:avLst/>
          </a:prstGeom>
          <a:noFill/>
        </p:spPr>
      </p:pic>
      <p:pic>
        <p:nvPicPr>
          <p:cNvPr id="2054" name="Picture 6" descr="C:\Users\User\Pictures\Картинки\1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5373216"/>
            <a:ext cx="1019175" cy="10953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1017</TotalTime>
  <Words>225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Цумами канзаши - японский цветок из шёлка </vt:lpstr>
      <vt:lpstr>Острый лепесток</vt:lpstr>
      <vt:lpstr>               Этапы выполнения                  острого лепестка</vt:lpstr>
      <vt:lpstr>Круглый лепесток</vt:lpstr>
      <vt:lpstr>              Этапы выполнения                круглого лепестка</vt:lpstr>
      <vt:lpstr>Сборка канзаши: первый этап</vt:lpstr>
      <vt:lpstr>Сборка канзаши: второй этап</vt:lpstr>
      <vt:lpstr>Сборка канзаши: третий этап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Цумами канзаши - японский цветок из шелка</dc:title>
  <dc:creator>User</dc:creator>
  <cp:lastModifiedBy>Ольга</cp:lastModifiedBy>
  <cp:revision>88</cp:revision>
  <dcterms:created xsi:type="dcterms:W3CDTF">2011-09-05T06:41:03Z</dcterms:created>
  <dcterms:modified xsi:type="dcterms:W3CDTF">2014-10-21T18:14:45Z</dcterms:modified>
</cp:coreProperties>
</file>