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56" r:id="rId4"/>
    <p:sldId id="260" r:id="rId5"/>
    <p:sldId id="257" r:id="rId6"/>
    <p:sldId id="293" r:id="rId7"/>
    <p:sldId id="262" r:id="rId8"/>
    <p:sldId id="263" r:id="rId9"/>
    <p:sldId id="291" r:id="rId10"/>
    <p:sldId id="264" r:id="rId11"/>
    <p:sldId id="265" r:id="rId12"/>
    <p:sldId id="292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htmlPubPr pubBrowser="v4" r:id="rId1">
    <p:sldAll/>
  </p:htmlPubPr>
  <p:webPr encoding="windows-1251"/>
  <p:clrMru>
    <a:srgbClr val="D8C198"/>
    <a:srgbClr val="CBB387"/>
    <a:srgbClr val="DDCB9F"/>
    <a:srgbClr val="D8C5A4"/>
    <a:srgbClr val="DBBFA1"/>
    <a:srgbClr val="DDD5B5"/>
    <a:srgbClr val="E5C4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5" autoAdjust="0"/>
    <p:restoredTop sz="94660"/>
  </p:normalViewPr>
  <p:slideViewPr>
    <p:cSldViewPr>
      <p:cViewPr varScale="1">
        <p:scale>
          <a:sx n="106" d="100"/>
          <a:sy n="10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Props.xml.rels><?xml version="1.0" encoding="UTF-8" standalone="yes"?>
<Relationships xmlns="http://schemas.openxmlformats.org/package/2006/relationships"><Relationship Id="rId1" Type="http://schemas.openxmlformats.org/officeDocument/2006/relationships/htmlPubSaveAs" Target="file:///C:\Users\Server\Desktop\&#1055;&#1088;&#1086;&#1075;&#1088;&#1072;&#1084;&#1084;&#1080;&#1088;&#1091;&#1077;&#1084;%20&#1088;&#1086;&#1073;&#1086;&#1090;&#1072;.htm" TargetMode="Externa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929F7-59C3-4882-9E1A-4D264B7ACCEA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8D0FE-8B46-4CFF-9CB6-7F17C708A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8D0FE-8B46-4CFF-9CB6-7F17C708A2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C594-B3F6-4816-88E7-6870950C13D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AB7C-6C13-47CD-B527-2FED45AF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  <a:solidFill>
            <a:schemeClr val="tx2">
              <a:lumMod val="40000"/>
              <a:lumOff val="60000"/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Первая программа в среде </a:t>
            </a:r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NXT 2.1 Programming</a:t>
            </a:r>
            <a:endParaRPr lang="ru-RU" sz="2800" b="1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286776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Server\Desktop\Инструкция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46" y="857233"/>
            <a:ext cx="9097354" cy="5436752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0" y="1357298"/>
            <a:ext cx="613404" cy="349624"/>
          </a:xfrm>
          <a:custGeom>
            <a:avLst/>
            <a:gdLst>
              <a:gd name="connsiteX0" fmla="*/ 21734 w 613404"/>
              <a:gd name="connsiteY0" fmla="*/ 125506 h 349624"/>
              <a:gd name="connsiteX1" fmla="*/ 84487 w 613404"/>
              <a:gd name="connsiteY1" fmla="*/ 62753 h 349624"/>
              <a:gd name="connsiteX2" fmla="*/ 174134 w 613404"/>
              <a:gd name="connsiteY2" fmla="*/ 35859 h 349624"/>
              <a:gd name="connsiteX3" fmla="*/ 201028 w 613404"/>
              <a:gd name="connsiteY3" fmla="*/ 26894 h 349624"/>
              <a:gd name="connsiteX4" fmla="*/ 236887 w 613404"/>
              <a:gd name="connsiteY4" fmla="*/ 17929 h 349624"/>
              <a:gd name="connsiteX5" fmla="*/ 272745 w 613404"/>
              <a:gd name="connsiteY5" fmla="*/ 0 h 349624"/>
              <a:gd name="connsiteX6" fmla="*/ 505828 w 613404"/>
              <a:gd name="connsiteY6" fmla="*/ 17929 h 349624"/>
              <a:gd name="connsiteX7" fmla="*/ 532722 w 613404"/>
              <a:gd name="connsiteY7" fmla="*/ 35859 h 349624"/>
              <a:gd name="connsiteX8" fmla="*/ 595475 w 613404"/>
              <a:gd name="connsiteY8" fmla="*/ 107576 h 349624"/>
              <a:gd name="connsiteX9" fmla="*/ 613404 w 613404"/>
              <a:gd name="connsiteY9" fmla="*/ 143435 h 349624"/>
              <a:gd name="connsiteX10" fmla="*/ 595475 w 613404"/>
              <a:gd name="connsiteY10" fmla="*/ 251012 h 349624"/>
              <a:gd name="connsiteX11" fmla="*/ 577545 w 613404"/>
              <a:gd name="connsiteY11" fmla="*/ 268941 h 349624"/>
              <a:gd name="connsiteX12" fmla="*/ 514792 w 613404"/>
              <a:gd name="connsiteY12" fmla="*/ 286871 h 349624"/>
              <a:gd name="connsiteX13" fmla="*/ 452040 w 613404"/>
              <a:gd name="connsiteY13" fmla="*/ 313765 h 349624"/>
              <a:gd name="connsiteX14" fmla="*/ 425145 w 613404"/>
              <a:gd name="connsiteY14" fmla="*/ 331694 h 349624"/>
              <a:gd name="connsiteX15" fmla="*/ 326534 w 613404"/>
              <a:gd name="connsiteY15" fmla="*/ 349624 h 349624"/>
              <a:gd name="connsiteX16" fmla="*/ 39663 w 613404"/>
              <a:gd name="connsiteY16" fmla="*/ 340659 h 349624"/>
              <a:gd name="connsiteX17" fmla="*/ 21734 w 613404"/>
              <a:gd name="connsiteY17" fmla="*/ 322729 h 349624"/>
              <a:gd name="connsiteX18" fmla="*/ 3804 w 613404"/>
              <a:gd name="connsiteY18" fmla="*/ 277906 h 349624"/>
              <a:gd name="connsiteX19" fmla="*/ 3804 w 613404"/>
              <a:gd name="connsiteY19" fmla="*/ 197224 h 3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3404" h="349624">
                <a:moveTo>
                  <a:pt x="21734" y="125506"/>
                </a:moveTo>
                <a:cubicBezTo>
                  <a:pt x="43351" y="98484"/>
                  <a:pt x="53480" y="76533"/>
                  <a:pt x="84487" y="62753"/>
                </a:cubicBezTo>
                <a:cubicBezTo>
                  <a:pt x="122834" y="45710"/>
                  <a:pt x="137627" y="46290"/>
                  <a:pt x="174134" y="35859"/>
                </a:cubicBezTo>
                <a:cubicBezTo>
                  <a:pt x="183220" y="33263"/>
                  <a:pt x="191942" y="29490"/>
                  <a:pt x="201028" y="26894"/>
                </a:cubicBezTo>
                <a:cubicBezTo>
                  <a:pt x="212875" y="23509"/>
                  <a:pt x="225351" y="22255"/>
                  <a:pt x="236887" y="17929"/>
                </a:cubicBezTo>
                <a:cubicBezTo>
                  <a:pt x="249400" y="13237"/>
                  <a:pt x="260792" y="5976"/>
                  <a:pt x="272745" y="0"/>
                </a:cubicBezTo>
                <a:cubicBezTo>
                  <a:pt x="350439" y="5976"/>
                  <a:pt x="428635" y="7282"/>
                  <a:pt x="505828" y="17929"/>
                </a:cubicBezTo>
                <a:cubicBezTo>
                  <a:pt x="516501" y="19401"/>
                  <a:pt x="524445" y="28961"/>
                  <a:pt x="532722" y="35859"/>
                </a:cubicBezTo>
                <a:cubicBezTo>
                  <a:pt x="552161" y="52059"/>
                  <a:pt x="583366" y="89413"/>
                  <a:pt x="595475" y="107576"/>
                </a:cubicBezTo>
                <a:cubicBezTo>
                  <a:pt x="602888" y="118695"/>
                  <a:pt x="607428" y="131482"/>
                  <a:pt x="613404" y="143435"/>
                </a:cubicBezTo>
                <a:cubicBezTo>
                  <a:pt x="607428" y="179294"/>
                  <a:pt x="605462" y="216057"/>
                  <a:pt x="595475" y="251012"/>
                </a:cubicBezTo>
                <a:cubicBezTo>
                  <a:pt x="593153" y="259139"/>
                  <a:pt x="584793" y="264593"/>
                  <a:pt x="577545" y="268941"/>
                </a:cubicBezTo>
                <a:cubicBezTo>
                  <a:pt x="567774" y="274804"/>
                  <a:pt x="522253" y="284739"/>
                  <a:pt x="514792" y="286871"/>
                </a:cubicBezTo>
                <a:cubicBezTo>
                  <a:pt x="489643" y="294056"/>
                  <a:pt x="475953" y="300100"/>
                  <a:pt x="452040" y="313765"/>
                </a:cubicBezTo>
                <a:cubicBezTo>
                  <a:pt x="442685" y="319111"/>
                  <a:pt x="435505" y="328734"/>
                  <a:pt x="425145" y="331694"/>
                </a:cubicBezTo>
                <a:cubicBezTo>
                  <a:pt x="393021" y="340872"/>
                  <a:pt x="359404" y="343647"/>
                  <a:pt x="326534" y="349624"/>
                </a:cubicBezTo>
                <a:cubicBezTo>
                  <a:pt x="230910" y="346636"/>
                  <a:pt x="134963" y="349068"/>
                  <a:pt x="39663" y="340659"/>
                </a:cubicBezTo>
                <a:cubicBezTo>
                  <a:pt x="31244" y="339916"/>
                  <a:pt x="25927" y="330067"/>
                  <a:pt x="21734" y="322729"/>
                </a:cubicBezTo>
                <a:cubicBezTo>
                  <a:pt x="13750" y="308757"/>
                  <a:pt x="6080" y="293836"/>
                  <a:pt x="3804" y="277906"/>
                </a:cubicBezTo>
                <a:cubicBezTo>
                  <a:pt x="0" y="251282"/>
                  <a:pt x="3804" y="224118"/>
                  <a:pt x="3804" y="19722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269994" y="5683624"/>
            <a:ext cx="885582" cy="430305"/>
          </a:xfrm>
          <a:custGeom>
            <a:avLst/>
            <a:gdLst>
              <a:gd name="connsiteX0" fmla="*/ 42900 w 885582"/>
              <a:gd name="connsiteY0" fmla="*/ 107576 h 430305"/>
              <a:gd name="connsiteX1" fmla="*/ 51865 w 885582"/>
              <a:gd name="connsiteY1" fmla="*/ 80682 h 430305"/>
              <a:gd name="connsiteX2" fmla="*/ 78759 w 885582"/>
              <a:gd name="connsiteY2" fmla="*/ 71717 h 430305"/>
              <a:gd name="connsiteX3" fmla="*/ 123582 w 885582"/>
              <a:gd name="connsiteY3" fmla="*/ 44823 h 430305"/>
              <a:gd name="connsiteX4" fmla="*/ 222194 w 885582"/>
              <a:gd name="connsiteY4" fmla="*/ 35858 h 430305"/>
              <a:gd name="connsiteX5" fmla="*/ 284947 w 885582"/>
              <a:gd name="connsiteY5" fmla="*/ 26894 h 430305"/>
              <a:gd name="connsiteX6" fmla="*/ 419418 w 885582"/>
              <a:gd name="connsiteY6" fmla="*/ 0 h 430305"/>
              <a:gd name="connsiteX7" fmla="*/ 652500 w 885582"/>
              <a:gd name="connsiteY7" fmla="*/ 8964 h 430305"/>
              <a:gd name="connsiteX8" fmla="*/ 706288 w 885582"/>
              <a:gd name="connsiteY8" fmla="*/ 35858 h 430305"/>
              <a:gd name="connsiteX9" fmla="*/ 742147 w 885582"/>
              <a:gd name="connsiteY9" fmla="*/ 53788 h 430305"/>
              <a:gd name="connsiteX10" fmla="*/ 760077 w 885582"/>
              <a:gd name="connsiteY10" fmla="*/ 71717 h 430305"/>
              <a:gd name="connsiteX11" fmla="*/ 804900 w 885582"/>
              <a:gd name="connsiteY11" fmla="*/ 89647 h 430305"/>
              <a:gd name="connsiteX12" fmla="*/ 867653 w 885582"/>
              <a:gd name="connsiteY12" fmla="*/ 152400 h 430305"/>
              <a:gd name="connsiteX13" fmla="*/ 876618 w 885582"/>
              <a:gd name="connsiteY13" fmla="*/ 179294 h 430305"/>
              <a:gd name="connsiteX14" fmla="*/ 885582 w 885582"/>
              <a:gd name="connsiteY14" fmla="*/ 259976 h 430305"/>
              <a:gd name="connsiteX15" fmla="*/ 876618 w 885582"/>
              <a:gd name="connsiteY15" fmla="*/ 331694 h 430305"/>
              <a:gd name="connsiteX16" fmla="*/ 849724 w 885582"/>
              <a:gd name="connsiteY16" fmla="*/ 349623 h 430305"/>
              <a:gd name="connsiteX17" fmla="*/ 804900 w 885582"/>
              <a:gd name="connsiteY17" fmla="*/ 358588 h 430305"/>
              <a:gd name="connsiteX18" fmla="*/ 769041 w 885582"/>
              <a:gd name="connsiteY18" fmla="*/ 367552 h 430305"/>
              <a:gd name="connsiteX19" fmla="*/ 652500 w 885582"/>
              <a:gd name="connsiteY19" fmla="*/ 412376 h 430305"/>
              <a:gd name="connsiteX20" fmla="*/ 562853 w 885582"/>
              <a:gd name="connsiteY20" fmla="*/ 430305 h 430305"/>
              <a:gd name="connsiteX21" fmla="*/ 141512 w 885582"/>
              <a:gd name="connsiteY21" fmla="*/ 421341 h 430305"/>
              <a:gd name="connsiteX22" fmla="*/ 87724 w 885582"/>
              <a:gd name="connsiteY22" fmla="*/ 385482 h 430305"/>
              <a:gd name="connsiteX23" fmla="*/ 51865 w 885582"/>
              <a:gd name="connsiteY23" fmla="*/ 331694 h 430305"/>
              <a:gd name="connsiteX24" fmla="*/ 24971 w 885582"/>
              <a:gd name="connsiteY24" fmla="*/ 277905 h 430305"/>
              <a:gd name="connsiteX25" fmla="*/ 7041 w 885582"/>
              <a:gd name="connsiteY25" fmla="*/ 143435 h 430305"/>
              <a:gd name="connsiteX26" fmla="*/ 16006 w 885582"/>
              <a:gd name="connsiteY26" fmla="*/ 71717 h 430305"/>
              <a:gd name="connsiteX27" fmla="*/ 78759 w 885582"/>
              <a:gd name="connsiteY27" fmla="*/ 62752 h 430305"/>
              <a:gd name="connsiteX28" fmla="*/ 168406 w 885582"/>
              <a:gd name="connsiteY28" fmla="*/ 62752 h 43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5582" h="430305">
                <a:moveTo>
                  <a:pt x="42900" y="107576"/>
                </a:moveTo>
                <a:cubicBezTo>
                  <a:pt x="45888" y="98611"/>
                  <a:pt x="45183" y="87364"/>
                  <a:pt x="51865" y="80682"/>
                </a:cubicBezTo>
                <a:cubicBezTo>
                  <a:pt x="58547" y="74000"/>
                  <a:pt x="70307" y="75943"/>
                  <a:pt x="78759" y="71717"/>
                </a:cubicBezTo>
                <a:cubicBezTo>
                  <a:pt x="94344" y="63925"/>
                  <a:pt x="106678" y="49049"/>
                  <a:pt x="123582" y="44823"/>
                </a:cubicBezTo>
                <a:cubicBezTo>
                  <a:pt x="155603" y="36818"/>
                  <a:pt x="189390" y="39503"/>
                  <a:pt x="222194" y="35858"/>
                </a:cubicBezTo>
                <a:cubicBezTo>
                  <a:pt x="243195" y="33525"/>
                  <a:pt x="264076" y="30189"/>
                  <a:pt x="284947" y="26894"/>
                </a:cubicBezTo>
                <a:cubicBezTo>
                  <a:pt x="395995" y="9360"/>
                  <a:pt x="359556" y="19952"/>
                  <a:pt x="419418" y="0"/>
                </a:cubicBezTo>
                <a:cubicBezTo>
                  <a:pt x="497112" y="2988"/>
                  <a:pt x="574933" y="3615"/>
                  <a:pt x="652500" y="8964"/>
                </a:cubicBezTo>
                <a:cubicBezTo>
                  <a:pt x="675863" y="10575"/>
                  <a:pt x="687211" y="24957"/>
                  <a:pt x="706288" y="35858"/>
                </a:cubicBezTo>
                <a:cubicBezTo>
                  <a:pt x="717891" y="42488"/>
                  <a:pt x="731028" y="46375"/>
                  <a:pt x="742147" y="53788"/>
                </a:cubicBezTo>
                <a:cubicBezTo>
                  <a:pt x="749180" y="58476"/>
                  <a:pt x="752739" y="67524"/>
                  <a:pt x="760077" y="71717"/>
                </a:cubicBezTo>
                <a:cubicBezTo>
                  <a:pt x="774049" y="79701"/>
                  <a:pt x="790507" y="82450"/>
                  <a:pt x="804900" y="89647"/>
                </a:cubicBezTo>
                <a:cubicBezTo>
                  <a:pt x="831312" y="102853"/>
                  <a:pt x="854447" y="125987"/>
                  <a:pt x="867653" y="152400"/>
                </a:cubicBezTo>
                <a:cubicBezTo>
                  <a:pt x="871879" y="160852"/>
                  <a:pt x="873630" y="170329"/>
                  <a:pt x="876618" y="179294"/>
                </a:cubicBezTo>
                <a:cubicBezTo>
                  <a:pt x="879606" y="206188"/>
                  <a:pt x="885582" y="232917"/>
                  <a:pt x="885582" y="259976"/>
                </a:cubicBezTo>
                <a:cubicBezTo>
                  <a:pt x="885582" y="284068"/>
                  <a:pt x="885565" y="309325"/>
                  <a:pt x="876618" y="331694"/>
                </a:cubicBezTo>
                <a:cubicBezTo>
                  <a:pt x="872617" y="341698"/>
                  <a:pt x="859812" y="345840"/>
                  <a:pt x="849724" y="349623"/>
                </a:cubicBezTo>
                <a:cubicBezTo>
                  <a:pt x="835457" y="354973"/>
                  <a:pt x="819774" y="355283"/>
                  <a:pt x="804900" y="358588"/>
                </a:cubicBezTo>
                <a:cubicBezTo>
                  <a:pt x="792873" y="361261"/>
                  <a:pt x="780994" y="364564"/>
                  <a:pt x="769041" y="367552"/>
                </a:cubicBezTo>
                <a:cubicBezTo>
                  <a:pt x="707695" y="404361"/>
                  <a:pt x="734607" y="394131"/>
                  <a:pt x="652500" y="412376"/>
                </a:cubicBezTo>
                <a:cubicBezTo>
                  <a:pt x="622752" y="418987"/>
                  <a:pt x="562853" y="430305"/>
                  <a:pt x="562853" y="430305"/>
                </a:cubicBezTo>
                <a:lnTo>
                  <a:pt x="141512" y="421341"/>
                </a:lnTo>
                <a:cubicBezTo>
                  <a:pt x="120059" y="419317"/>
                  <a:pt x="87724" y="385482"/>
                  <a:pt x="87724" y="385482"/>
                </a:cubicBezTo>
                <a:cubicBezTo>
                  <a:pt x="75771" y="367553"/>
                  <a:pt x="57091" y="352599"/>
                  <a:pt x="51865" y="331694"/>
                </a:cubicBezTo>
                <a:cubicBezTo>
                  <a:pt x="40850" y="287635"/>
                  <a:pt x="51612" y="304547"/>
                  <a:pt x="24971" y="277905"/>
                </a:cubicBezTo>
                <a:cubicBezTo>
                  <a:pt x="18994" y="233082"/>
                  <a:pt x="9005" y="188612"/>
                  <a:pt x="7041" y="143435"/>
                </a:cubicBezTo>
                <a:cubicBezTo>
                  <a:pt x="5994" y="119366"/>
                  <a:pt x="0" y="89724"/>
                  <a:pt x="16006" y="71717"/>
                </a:cubicBezTo>
                <a:cubicBezTo>
                  <a:pt x="30044" y="55924"/>
                  <a:pt x="57665" y="63993"/>
                  <a:pt x="78759" y="62752"/>
                </a:cubicBezTo>
                <a:cubicBezTo>
                  <a:pt x="108590" y="60997"/>
                  <a:pt x="138524" y="62752"/>
                  <a:pt x="168406" y="627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71670" y="2143116"/>
            <a:ext cx="480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Внутрь цикла помещаем команду «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500570"/>
            <a:ext cx="495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Настраиваем команду «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  <a:r>
              <a:rPr lang="ru-RU" dirty="0" smtClean="0"/>
              <a:t>»: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устанавливаем время: 3 оборота</a:t>
            </a:r>
          </a:p>
          <a:p>
            <a:r>
              <a:rPr lang="ru-RU" dirty="0" smtClean="0"/>
              <a:t>остальные параметры оставляем по умолчанию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714348" y="1643050"/>
            <a:ext cx="228601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857488" y="5357826"/>
            <a:ext cx="135732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 flipH="1">
            <a:off x="214282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8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8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8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erver\Desktop\Инструкция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67837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50030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Внутрь цикла помещаем еще одну команду «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429132"/>
            <a:ext cx="5049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Настраиваем команду «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  <a:r>
              <a:rPr lang="ru-RU" dirty="0" smtClean="0"/>
              <a:t>»: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устанавливаем направление в положение «стоп»</a:t>
            </a:r>
          </a:p>
          <a:p>
            <a:r>
              <a:rPr lang="ru-RU" dirty="0" smtClean="0"/>
              <a:t>остальные параметры оставляем по умолчанию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326776" y="5607767"/>
            <a:ext cx="444335" cy="323755"/>
          </a:xfrm>
          <a:custGeom>
            <a:avLst/>
            <a:gdLst>
              <a:gd name="connsiteX0" fmla="*/ 35859 w 444335"/>
              <a:gd name="connsiteY0" fmla="*/ 48962 h 323755"/>
              <a:gd name="connsiteX1" fmla="*/ 44824 w 444335"/>
              <a:gd name="connsiteY1" fmla="*/ 13104 h 323755"/>
              <a:gd name="connsiteX2" fmla="*/ 161365 w 444335"/>
              <a:gd name="connsiteY2" fmla="*/ 4139 h 323755"/>
              <a:gd name="connsiteX3" fmla="*/ 412377 w 444335"/>
              <a:gd name="connsiteY3" fmla="*/ 13104 h 323755"/>
              <a:gd name="connsiteX4" fmla="*/ 421342 w 444335"/>
              <a:gd name="connsiteY4" fmla="*/ 165504 h 323755"/>
              <a:gd name="connsiteX5" fmla="*/ 367553 w 444335"/>
              <a:gd name="connsiteY5" fmla="*/ 210327 h 323755"/>
              <a:gd name="connsiteX6" fmla="*/ 313765 w 444335"/>
              <a:gd name="connsiteY6" fmla="*/ 246186 h 323755"/>
              <a:gd name="connsiteX7" fmla="*/ 286871 w 444335"/>
              <a:gd name="connsiteY7" fmla="*/ 264115 h 323755"/>
              <a:gd name="connsiteX8" fmla="*/ 259977 w 444335"/>
              <a:gd name="connsiteY8" fmla="*/ 273080 h 323755"/>
              <a:gd name="connsiteX9" fmla="*/ 179295 w 444335"/>
              <a:gd name="connsiteY9" fmla="*/ 308939 h 323755"/>
              <a:gd name="connsiteX10" fmla="*/ 71718 w 444335"/>
              <a:gd name="connsiteY10" fmla="*/ 273080 h 323755"/>
              <a:gd name="connsiteX11" fmla="*/ 53789 w 444335"/>
              <a:gd name="connsiteY11" fmla="*/ 219292 h 323755"/>
              <a:gd name="connsiteX12" fmla="*/ 35859 w 444335"/>
              <a:gd name="connsiteY12" fmla="*/ 165504 h 323755"/>
              <a:gd name="connsiteX13" fmla="*/ 26895 w 444335"/>
              <a:gd name="connsiteY13" fmla="*/ 48962 h 323755"/>
              <a:gd name="connsiteX14" fmla="*/ 17930 w 444335"/>
              <a:gd name="connsiteY14" fmla="*/ 22068 h 323755"/>
              <a:gd name="connsiteX15" fmla="*/ 0 w 444335"/>
              <a:gd name="connsiteY15" fmla="*/ 4139 h 32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335" h="323755">
                <a:moveTo>
                  <a:pt x="35859" y="48962"/>
                </a:moveTo>
                <a:cubicBezTo>
                  <a:pt x="38847" y="37009"/>
                  <a:pt x="33221" y="17248"/>
                  <a:pt x="44824" y="13104"/>
                </a:cubicBezTo>
                <a:cubicBezTo>
                  <a:pt x="81516" y="0"/>
                  <a:pt x="122403" y="4139"/>
                  <a:pt x="161365" y="4139"/>
                </a:cubicBezTo>
                <a:cubicBezTo>
                  <a:pt x="245089" y="4139"/>
                  <a:pt x="328706" y="10116"/>
                  <a:pt x="412377" y="13104"/>
                </a:cubicBezTo>
                <a:cubicBezTo>
                  <a:pt x="433690" y="77044"/>
                  <a:pt x="444335" y="85026"/>
                  <a:pt x="421342" y="165504"/>
                </a:cubicBezTo>
                <a:cubicBezTo>
                  <a:pt x="417281" y="179716"/>
                  <a:pt x="379117" y="202618"/>
                  <a:pt x="367553" y="210327"/>
                </a:cubicBezTo>
                <a:cubicBezTo>
                  <a:pt x="336041" y="257596"/>
                  <a:pt x="367794" y="223031"/>
                  <a:pt x="313765" y="246186"/>
                </a:cubicBezTo>
                <a:cubicBezTo>
                  <a:pt x="303862" y="250430"/>
                  <a:pt x="296508" y="259297"/>
                  <a:pt x="286871" y="264115"/>
                </a:cubicBezTo>
                <a:cubicBezTo>
                  <a:pt x="278419" y="268341"/>
                  <a:pt x="268429" y="268854"/>
                  <a:pt x="259977" y="273080"/>
                </a:cubicBezTo>
                <a:cubicBezTo>
                  <a:pt x="174739" y="315699"/>
                  <a:pt x="318064" y="262681"/>
                  <a:pt x="179295" y="308939"/>
                </a:cubicBezTo>
                <a:cubicBezTo>
                  <a:pt x="112560" y="302265"/>
                  <a:pt x="94240" y="323755"/>
                  <a:pt x="71718" y="273080"/>
                </a:cubicBezTo>
                <a:cubicBezTo>
                  <a:pt x="64042" y="255810"/>
                  <a:pt x="59765" y="237221"/>
                  <a:pt x="53789" y="219292"/>
                </a:cubicBezTo>
                <a:lnTo>
                  <a:pt x="35859" y="165504"/>
                </a:lnTo>
                <a:cubicBezTo>
                  <a:pt x="32871" y="126657"/>
                  <a:pt x="31728" y="87623"/>
                  <a:pt x="26895" y="48962"/>
                </a:cubicBezTo>
                <a:cubicBezTo>
                  <a:pt x="25723" y="39585"/>
                  <a:pt x="22792" y="30171"/>
                  <a:pt x="17930" y="22068"/>
                </a:cubicBezTo>
                <a:cubicBezTo>
                  <a:pt x="13581" y="14821"/>
                  <a:pt x="0" y="4139"/>
                  <a:pt x="0" y="413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1857356" y="2071678"/>
            <a:ext cx="2214578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714480" y="5000636"/>
            <a:ext cx="364333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 flipH="1">
            <a:off x="142844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6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8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8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229600" cy="1143000"/>
          </a:xfrm>
        </p:spPr>
        <p:txBody>
          <a:bodyPr/>
          <a:lstStyle/>
          <a:p>
            <a:r>
              <a:rPr lang="ru-RU" dirty="0" smtClean="0"/>
              <a:t>Компонент «звук»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29026"/>
            <a:ext cx="8229600" cy="14001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отвечает за звуковые эффекты нашего робота</a:t>
            </a:r>
          </a:p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14282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63" y="644529"/>
            <a:ext cx="9082169" cy="54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285720" y="2000240"/>
            <a:ext cx="71438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42910" y="2071678"/>
            <a:ext cx="15716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563906" y="5262282"/>
            <a:ext cx="1025305" cy="820049"/>
          </a:xfrm>
          <a:custGeom>
            <a:avLst/>
            <a:gdLst>
              <a:gd name="connsiteX0" fmla="*/ 0 w 1025305"/>
              <a:gd name="connsiteY0" fmla="*/ 188259 h 820049"/>
              <a:gd name="connsiteX1" fmla="*/ 17929 w 1025305"/>
              <a:gd name="connsiteY1" fmla="*/ 125506 h 820049"/>
              <a:gd name="connsiteX2" fmla="*/ 98612 w 1025305"/>
              <a:gd name="connsiteY2" fmla="*/ 71718 h 820049"/>
              <a:gd name="connsiteX3" fmla="*/ 143435 w 1025305"/>
              <a:gd name="connsiteY3" fmla="*/ 62753 h 820049"/>
              <a:gd name="connsiteX4" fmla="*/ 224118 w 1025305"/>
              <a:gd name="connsiteY4" fmla="*/ 35859 h 820049"/>
              <a:gd name="connsiteX5" fmla="*/ 259976 w 1025305"/>
              <a:gd name="connsiteY5" fmla="*/ 17930 h 820049"/>
              <a:gd name="connsiteX6" fmla="*/ 385482 w 1025305"/>
              <a:gd name="connsiteY6" fmla="*/ 0 h 820049"/>
              <a:gd name="connsiteX7" fmla="*/ 699247 w 1025305"/>
              <a:gd name="connsiteY7" fmla="*/ 17930 h 820049"/>
              <a:gd name="connsiteX8" fmla="*/ 753035 w 1025305"/>
              <a:gd name="connsiteY8" fmla="*/ 53789 h 820049"/>
              <a:gd name="connsiteX9" fmla="*/ 770965 w 1025305"/>
              <a:gd name="connsiteY9" fmla="*/ 89647 h 820049"/>
              <a:gd name="connsiteX10" fmla="*/ 815788 w 1025305"/>
              <a:gd name="connsiteY10" fmla="*/ 134471 h 820049"/>
              <a:gd name="connsiteX11" fmla="*/ 824753 w 1025305"/>
              <a:gd name="connsiteY11" fmla="*/ 161365 h 820049"/>
              <a:gd name="connsiteX12" fmla="*/ 896470 w 1025305"/>
              <a:gd name="connsiteY12" fmla="*/ 251012 h 820049"/>
              <a:gd name="connsiteX13" fmla="*/ 914400 w 1025305"/>
              <a:gd name="connsiteY13" fmla="*/ 295836 h 820049"/>
              <a:gd name="connsiteX14" fmla="*/ 923365 w 1025305"/>
              <a:gd name="connsiteY14" fmla="*/ 322730 h 820049"/>
              <a:gd name="connsiteX15" fmla="*/ 950259 w 1025305"/>
              <a:gd name="connsiteY15" fmla="*/ 367553 h 820049"/>
              <a:gd name="connsiteX16" fmla="*/ 959223 w 1025305"/>
              <a:gd name="connsiteY16" fmla="*/ 394447 h 820049"/>
              <a:gd name="connsiteX17" fmla="*/ 995082 w 1025305"/>
              <a:gd name="connsiteY17" fmla="*/ 448236 h 820049"/>
              <a:gd name="connsiteX18" fmla="*/ 1004047 w 1025305"/>
              <a:gd name="connsiteY18" fmla="*/ 717177 h 820049"/>
              <a:gd name="connsiteX19" fmla="*/ 986118 w 1025305"/>
              <a:gd name="connsiteY19" fmla="*/ 744071 h 820049"/>
              <a:gd name="connsiteX20" fmla="*/ 950259 w 1025305"/>
              <a:gd name="connsiteY20" fmla="*/ 779930 h 820049"/>
              <a:gd name="connsiteX21" fmla="*/ 914400 w 1025305"/>
              <a:gd name="connsiteY21" fmla="*/ 788894 h 820049"/>
              <a:gd name="connsiteX22" fmla="*/ 896470 w 1025305"/>
              <a:gd name="connsiteY22" fmla="*/ 806824 h 820049"/>
              <a:gd name="connsiteX23" fmla="*/ 349623 w 1025305"/>
              <a:gd name="connsiteY23" fmla="*/ 779930 h 820049"/>
              <a:gd name="connsiteX24" fmla="*/ 277906 w 1025305"/>
              <a:gd name="connsiteY24" fmla="*/ 735106 h 820049"/>
              <a:gd name="connsiteX25" fmla="*/ 224118 w 1025305"/>
              <a:gd name="connsiteY25" fmla="*/ 708212 h 820049"/>
              <a:gd name="connsiteX26" fmla="*/ 197223 w 1025305"/>
              <a:gd name="connsiteY26" fmla="*/ 690283 h 820049"/>
              <a:gd name="connsiteX27" fmla="*/ 170329 w 1025305"/>
              <a:gd name="connsiteY27" fmla="*/ 681318 h 820049"/>
              <a:gd name="connsiteX28" fmla="*/ 134470 w 1025305"/>
              <a:gd name="connsiteY28" fmla="*/ 654424 h 820049"/>
              <a:gd name="connsiteX29" fmla="*/ 98612 w 1025305"/>
              <a:gd name="connsiteY29" fmla="*/ 600636 h 820049"/>
              <a:gd name="connsiteX30" fmla="*/ 80682 w 1025305"/>
              <a:gd name="connsiteY30" fmla="*/ 528918 h 820049"/>
              <a:gd name="connsiteX31" fmla="*/ 62753 w 1025305"/>
              <a:gd name="connsiteY31" fmla="*/ 466165 h 820049"/>
              <a:gd name="connsiteX32" fmla="*/ 53788 w 1025305"/>
              <a:gd name="connsiteY32" fmla="*/ 125506 h 82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25305" h="820049">
                <a:moveTo>
                  <a:pt x="0" y="188259"/>
                </a:moveTo>
                <a:cubicBezTo>
                  <a:pt x="5976" y="167341"/>
                  <a:pt x="7512" y="144604"/>
                  <a:pt x="17929" y="125506"/>
                </a:cubicBezTo>
                <a:cubicBezTo>
                  <a:pt x="35349" y="93570"/>
                  <a:pt x="66479" y="81358"/>
                  <a:pt x="98612" y="71718"/>
                </a:cubicBezTo>
                <a:cubicBezTo>
                  <a:pt x="113206" y="67340"/>
                  <a:pt x="128494" y="65741"/>
                  <a:pt x="143435" y="62753"/>
                </a:cubicBezTo>
                <a:cubicBezTo>
                  <a:pt x="233569" y="17687"/>
                  <a:pt x="119845" y="70617"/>
                  <a:pt x="224118" y="35859"/>
                </a:cubicBezTo>
                <a:cubicBezTo>
                  <a:pt x="236796" y="31633"/>
                  <a:pt x="246931" y="20829"/>
                  <a:pt x="259976" y="17930"/>
                </a:cubicBezTo>
                <a:cubicBezTo>
                  <a:pt x="301230" y="8762"/>
                  <a:pt x="385482" y="0"/>
                  <a:pt x="385482" y="0"/>
                </a:cubicBezTo>
                <a:cubicBezTo>
                  <a:pt x="490070" y="5977"/>
                  <a:pt x="595035" y="7242"/>
                  <a:pt x="699247" y="17930"/>
                </a:cubicBezTo>
                <a:cubicBezTo>
                  <a:pt x="714831" y="19528"/>
                  <a:pt x="743261" y="39128"/>
                  <a:pt x="753035" y="53789"/>
                </a:cubicBezTo>
                <a:cubicBezTo>
                  <a:pt x="760448" y="64908"/>
                  <a:pt x="762760" y="79098"/>
                  <a:pt x="770965" y="89647"/>
                </a:cubicBezTo>
                <a:cubicBezTo>
                  <a:pt x="783938" y="106326"/>
                  <a:pt x="815788" y="134471"/>
                  <a:pt x="815788" y="134471"/>
                </a:cubicBezTo>
                <a:cubicBezTo>
                  <a:pt x="818776" y="143436"/>
                  <a:pt x="819260" y="153676"/>
                  <a:pt x="824753" y="161365"/>
                </a:cubicBezTo>
                <a:cubicBezTo>
                  <a:pt x="862171" y="213750"/>
                  <a:pt x="868671" y="181515"/>
                  <a:pt x="896470" y="251012"/>
                </a:cubicBezTo>
                <a:cubicBezTo>
                  <a:pt x="902447" y="265953"/>
                  <a:pt x="908749" y="280768"/>
                  <a:pt x="914400" y="295836"/>
                </a:cubicBezTo>
                <a:cubicBezTo>
                  <a:pt x="917718" y="304684"/>
                  <a:pt x="919139" y="314278"/>
                  <a:pt x="923365" y="322730"/>
                </a:cubicBezTo>
                <a:cubicBezTo>
                  <a:pt x="931157" y="338315"/>
                  <a:pt x="942467" y="351968"/>
                  <a:pt x="950259" y="367553"/>
                </a:cubicBezTo>
                <a:cubicBezTo>
                  <a:pt x="954485" y="376005"/>
                  <a:pt x="954634" y="386187"/>
                  <a:pt x="959223" y="394447"/>
                </a:cubicBezTo>
                <a:cubicBezTo>
                  <a:pt x="969688" y="413284"/>
                  <a:pt x="995082" y="448236"/>
                  <a:pt x="995082" y="448236"/>
                </a:cubicBezTo>
                <a:cubicBezTo>
                  <a:pt x="1024790" y="567063"/>
                  <a:pt x="1025305" y="540030"/>
                  <a:pt x="1004047" y="717177"/>
                </a:cubicBezTo>
                <a:cubicBezTo>
                  <a:pt x="1002763" y="727874"/>
                  <a:pt x="993130" y="735891"/>
                  <a:pt x="986118" y="744071"/>
                </a:cubicBezTo>
                <a:cubicBezTo>
                  <a:pt x="975117" y="756906"/>
                  <a:pt x="964594" y="770971"/>
                  <a:pt x="950259" y="779930"/>
                </a:cubicBezTo>
                <a:cubicBezTo>
                  <a:pt x="939811" y="786460"/>
                  <a:pt x="926353" y="785906"/>
                  <a:pt x="914400" y="788894"/>
                </a:cubicBezTo>
                <a:cubicBezTo>
                  <a:pt x="908423" y="794871"/>
                  <a:pt x="904922" y="806824"/>
                  <a:pt x="896470" y="806824"/>
                </a:cubicBezTo>
                <a:cubicBezTo>
                  <a:pt x="471597" y="806824"/>
                  <a:pt x="550237" y="820049"/>
                  <a:pt x="349623" y="779930"/>
                </a:cubicBezTo>
                <a:cubicBezTo>
                  <a:pt x="306892" y="737199"/>
                  <a:pt x="340159" y="763403"/>
                  <a:pt x="277906" y="735106"/>
                </a:cubicBezTo>
                <a:cubicBezTo>
                  <a:pt x="259657" y="726811"/>
                  <a:pt x="241641" y="717947"/>
                  <a:pt x="224118" y="708212"/>
                </a:cubicBezTo>
                <a:cubicBezTo>
                  <a:pt x="214699" y="702980"/>
                  <a:pt x="206860" y="695101"/>
                  <a:pt x="197223" y="690283"/>
                </a:cubicBezTo>
                <a:cubicBezTo>
                  <a:pt x="188771" y="686057"/>
                  <a:pt x="179294" y="684306"/>
                  <a:pt x="170329" y="681318"/>
                </a:cubicBezTo>
                <a:cubicBezTo>
                  <a:pt x="158376" y="672353"/>
                  <a:pt x="144396" y="665591"/>
                  <a:pt x="134470" y="654424"/>
                </a:cubicBezTo>
                <a:cubicBezTo>
                  <a:pt x="120154" y="638319"/>
                  <a:pt x="105426" y="621078"/>
                  <a:pt x="98612" y="600636"/>
                </a:cubicBezTo>
                <a:cubicBezTo>
                  <a:pt x="82594" y="552582"/>
                  <a:pt x="95104" y="593819"/>
                  <a:pt x="80682" y="528918"/>
                </a:cubicBezTo>
                <a:cubicBezTo>
                  <a:pt x="73176" y="495140"/>
                  <a:pt x="72738" y="496120"/>
                  <a:pt x="62753" y="466165"/>
                </a:cubicBezTo>
                <a:cubicBezTo>
                  <a:pt x="40687" y="311708"/>
                  <a:pt x="53788" y="424542"/>
                  <a:pt x="53788" y="12550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2910" y="27146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Добавляем команду «</a:t>
            </a:r>
            <a:r>
              <a:rPr lang="ru-RU" dirty="0" smtClean="0">
                <a:solidFill>
                  <a:srgbClr val="FF0000"/>
                </a:solidFill>
              </a:rPr>
              <a:t>звук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3500430" y="4429132"/>
            <a:ext cx="1071570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43240" y="4071942"/>
            <a:ext cx="314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Настраиваем команду «</a:t>
            </a:r>
            <a:r>
              <a:rPr lang="ru-RU" dirty="0" smtClean="0">
                <a:solidFill>
                  <a:srgbClr val="FF0000"/>
                </a:solidFill>
              </a:rPr>
              <a:t>звук</a:t>
            </a:r>
            <a:r>
              <a:rPr lang="ru-RU" dirty="0" smtClean="0"/>
              <a:t>»:</a:t>
            </a: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 flipH="1">
            <a:off x="285720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2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6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6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erver\Desktop\Инструкция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28663"/>
            <a:ext cx="91440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14324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Внутрь цикла помещаем еще одну команду «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-214346" y="2000240"/>
            <a:ext cx="157163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034" y="1500174"/>
            <a:ext cx="221457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910" y="3857628"/>
            <a:ext cx="519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Настраиваем команду «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устанавливаем</a:t>
            </a:r>
            <a:r>
              <a:rPr lang="ru-RU" dirty="0" smtClean="0">
                <a:solidFill>
                  <a:srgbClr val="FF0000"/>
                </a:solidFill>
              </a:rPr>
              <a:t> направление в положение «назад»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442913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устанавливаем</a:t>
            </a:r>
            <a:r>
              <a:rPr lang="ru-RU" dirty="0" smtClean="0">
                <a:solidFill>
                  <a:srgbClr val="FF0000"/>
                </a:solidFill>
              </a:rPr>
              <a:t> время: 3 оборота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00298" y="478632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остальные параметры оставляем по умолчанию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2071670" y="5214950"/>
            <a:ext cx="92869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035819" y="4679165"/>
            <a:ext cx="1285884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>
            <a:hlinkClick r:id="rId4" action="ppaction://hlinksldjump"/>
          </p:cNvPr>
          <p:cNvSpPr/>
          <p:nvPr/>
        </p:nvSpPr>
        <p:spPr>
          <a:xfrm flipH="1">
            <a:off x="142844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4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2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2" y="542926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Подключаем блок </a:t>
            </a:r>
            <a:r>
              <a:rPr lang="en-US" dirty="0" smtClean="0"/>
              <a:t>NXT </a:t>
            </a:r>
            <a:r>
              <a:rPr lang="ru-RU" dirty="0" smtClean="0"/>
              <a:t>к компьютеру</a:t>
            </a:r>
            <a:endParaRPr lang="ru-RU" dirty="0"/>
          </a:p>
        </p:txBody>
      </p:sp>
      <p:pic>
        <p:nvPicPr>
          <p:cNvPr id="7172" name="Picture 4" descr="http://andyworld.info/legolab/NXT/Hardware/Images/Downloadin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643182"/>
            <a:ext cx="2500330" cy="250033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Сейчас нам необходимо загрузить созданную программу в микрокомпьютер </a:t>
            </a:r>
            <a:r>
              <a:rPr lang="en-US" sz="2000" dirty="0" smtClean="0"/>
              <a:t>NXT</a:t>
            </a:r>
            <a:endParaRPr lang="ru-RU" sz="2000" dirty="0"/>
          </a:p>
        </p:txBody>
      </p:sp>
      <p:sp>
        <p:nvSpPr>
          <p:cNvPr id="7174" name="AutoShape 6" descr="http://andyworld.info/legolab/NXT/Hardware/Images/Turn_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://andyworld.info/legolab/NXT/Hardware/Images/Turn_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86050" y="17144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Включаем </a:t>
            </a:r>
            <a:r>
              <a:rPr lang="en-US" dirty="0" smtClean="0"/>
              <a:t>NXT</a:t>
            </a:r>
            <a:endParaRPr lang="ru-RU" dirty="0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 flipH="1">
            <a:off x="214282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5806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321468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Загружаем созданную программу в </a:t>
            </a:r>
            <a:r>
              <a:rPr lang="en-US" dirty="0" smtClean="0"/>
              <a:t>NXT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4857752" y="3643314"/>
            <a:ext cx="1571636" cy="1428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 flipH="1">
            <a:off x="214282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507207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Когда загрузка закончится, отключите блок от компьютера и запустите выполнение программы непосредственно на роботе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142844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Включаем (желтая кнопка на блоке </a:t>
            </a:r>
            <a:r>
              <a:rPr lang="en-US" dirty="0" smtClean="0"/>
              <a:t>NXT</a:t>
            </a:r>
            <a:r>
              <a:rPr lang="ru-RU" dirty="0" smtClean="0"/>
              <a:t>)</a:t>
            </a:r>
          </a:p>
          <a:p>
            <a:r>
              <a:rPr lang="en-US" dirty="0" smtClean="0"/>
              <a:t>My Files – Software files – </a:t>
            </a:r>
            <a:r>
              <a:rPr lang="en-US" dirty="0" err="1" smtClean="0"/>
              <a:t>first_program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Если программа написана правильно:</a:t>
            </a:r>
          </a:p>
          <a:p>
            <a:r>
              <a:rPr lang="ru-RU" dirty="0" smtClean="0"/>
              <a:t>робот проезжает три оборота вперед </a:t>
            </a:r>
          </a:p>
          <a:p>
            <a:r>
              <a:rPr lang="ru-RU" dirty="0" smtClean="0"/>
              <a:t>останавливается</a:t>
            </a:r>
          </a:p>
          <a:p>
            <a:r>
              <a:rPr lang="ru-RU" dirty="0" smtClean="0"/>
              <a:t>говорит «</a:t>
            </a:r>
            <a:r>
              <a:rPr lang="en-US" dirty="0" smtClean="0">
                <a:solidFill>
                  <a:schemeClr val="tx2"/>
                </a:solidFill>
              </a:rPr>
              <a:t>Goodbye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возвращается назад на три оборота.</a:t>
            </a:r>
            <a:endParaRPr lang="en-US" dirty="0" smtClean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214282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571744"/>
            <a:ext cx="7772400" cy="1470025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Программируем робота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214446"/>
          </a:xfrm>
        </p:spPr>
        <p:txBody>
          <a:bodyPr/>
          <a:lstStyle/>
          <a:p>
            <a:r>
              <a:rPr lang="en-US" dirty="0" smtClean="0"/>
              <a:t>NXT 2.1 Programming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643834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7000892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78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Server\Desktop\Инструкция\курсо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00306"/>
            <a:ext cx="159626" cy="2857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00364" y="1785926"/>
            <a:ext cx="414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Двойной клик для открытия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214282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051 C -0.02378 -0.00996 -0.02847 -0.01389 -0.03489 -0.0169 C -0.04566 -0.02732 -0.05798 -0.03496 -0.06927 -0.04422 C -0.07378 -0.04792 -0.07517 -0.05301 -0.08003 -0.05602 C -0.08854 -0.06736 -0.10382 -0.08172 -0.10937 -0.09398 C -0.11406 -0.1044 -0.11944 -0.11297 -0.12795 -0.11736 C -0.13541 -0.12732 -0.14514 -0.13611 -0.15451 -0.14236 C -0.1592 -0.15023 -0.15902 -0.15232 -0.16632 -0.15533 C -0.17118 -0.16181 -0.17552 -0.1632 -0.1809 -0.16852 C -0.18784 -0.17547 -0.19305 -0.18542 -0.20052 -0.1919 C -0.20382 -0.20047 -0.20729 -0.20741 -0.21232 -0.21412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78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C:\Users\Server\Desktop\Инструкция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946635"/>
            <a:ext cx="9001012" cy="54113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450057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Открывается окно программы</a:t>
            </a:r>
            <a:endParaRPr lang="ru-RU" sz="2000" dirty="0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 flipH="1">
            <a:off x="142844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5572164" cy="54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5715016"/>
            <a:ext cx="658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Дайте название своей программе (используйте латинские буквы)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4286256"/>
            <a:ext cx="928694" cy="21431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first_program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990397" y="4112479"/>
            <a:ext cx="1182238" cy="593992"/>
          </a:xfrm>
          <a:custGeom>
            <a:avLst/>
            <a:gdLst>
              <a:gd name="connsiteX0" fmla="*/ 34756 w 1182238"/>
              <a:gd name="connsiteY0" fmla="*/ 127827 h 593992"/>
              <a:gd name="connsiteX1" fmla="*/ 88544 w 1182238"/>
              <a:gd name="connsiteY1" fmla="*/ 100933 h 593992"/>
              <a:gd name="connsiteX2" fmla="*/ 115438 w 1182238"/>
              <a:gd name="connsiteY2" fmla="*/ 91968 h 593992"/>
              <a:gd name="connsiteX3" fmla="*/ 151297 w 1182238"/>
              <a:gd name="connsiteY3" fmla="*/ 74039 h 593992"/>
              <a:gd name="connsiteX4" fmla="*/ 240944 w 1182238"/>
              <a:gd name="connsiteY4" fmla="*/ 47145 h 593992"/>
              <a:gd name="connsiteX5" fmla="*/ 330591 w 1182238"/>
              <a:gd name="connsiteY5" fmla="*/ 38180 h 593992"/>
              <a:gd name="connsiteX6" fmla="*/ 447132 w 1182238"/>
              <a:gd name="connsiteY6" fmla="*/ 20250 h 593992"/>
              <a:gd name="connsiteX7" fmla="*/ 536779 w 1182238"/>
              <a:gd name="connsiteY7" fmla="*/ 2321 h 593992"/>
              <a:gd name="connsiteX8" fmla="*/ 1011909 w 1182238"/>
              <a:gd name="connsiteY8" fmla="*/ 11286 h 593992"/>
              <a:gd name="connsiteX9" fmla="*/ 1038803 w 1182238"/>
              <a:gd name="connsiteY9" fmla="*/ 38180 h 593992"/>
              <a:gd name="connsiteX10" fmla="*/ 1074662 w 1182238"/>
              <a:gd name="connsiteY10" fmla="*/ 56109 h 593992"/>
              <a:gd name="connsiteX11" fmla="*/ 1110521 w 1182238"/>
              <a:gd name="connsiteY11" fmla="*/ 91968 h 593992"/>
              <a:gd name="connsiteX12" fmla="*/ 1146379 w 1182238"/>
              <a:gd name="connsiteY12" fmla="*/ 136792 h 593992"/>
              <a:gd name="connsiteX13" fmla="*/ 1155344 w 1182238"/>
              <a:gd name="connsiteY13" fmla="*/ 163686 h 593992"/>
              <a:gd name="connsiteX14" fmla="*/ 1164309 w 1182238"/>
              <a:gd name="connsiteY14" fmla="*/ 199545 h 593992"/>
              <a:gd name="connsiteX15" fmla="*/ 1182238 w 1182238"/>
              <a:gd name="connsiteY15" fmla="*/ 235403 h 593992"/>
              <a:gd name="connsiteX16" fmla="*/ 1164309 w 1182238"/>
              <a:gd name="connsiteY16" fmla="*/ 405733 h 593992"/>
              <a:gd name="connsiteX17" fmla="*/ 1155344 w 1182238"/>
              <a:gd name="connsiteY17" fmla="*/ 441592 h 593992"/>
              <a:gd name="connsiteX18" fmla="*/ 1137415 w 1182238"/>
              <a:gd name="connsiteY18" fmla="*/ 477450 h 593992"/>
              <a:gd name="connsiteX19" fmla="*/ 1092591 w 1182238"/>
              <a:gd name="connsiteY19" fmla="*/ 522274 h 593992"/>
              <a:gd name="connsiteX20" fmla="*/ 1011909 w 1182238"/>
              <a:gd name="connsiteY20" fmla="*/ 549168 h 593992"/>
              <a:gd name="connsiteX21" fmla="*/ 976050 w 1182238"/>
              <a:gd name="connsiteY21" fmla="*/ 567097 h 593992"/>
              <a:gd name="connsiteX22" fmla="*/ 877438 w 1182238"/>
              <a:gd name="connsiteY22" fmla="*/ 585027 h 593992"/>
              <a:gd name="connsiteX23" fmla="*/ 778827 w 1182238"/>
              <a:gd name="connsiteY23" fmla="*/ 593992 h 593992"/>
              <a:gd name="connsiteX24" fmla="*/ 249909 w 1182238"/>
              <a:gd name="connsiteY24" fmla="*/ 576062 h 593992"/>
              <a:gd name="connsiteX25" fmla="*/ 214050 w 1182238"/>
              <a:gd name="connsiteY25" fmla="*/ 558133 h 593992"/>
              <a:gd name="connsiteX26" fmla="*/ 196121 w 1182238"/>
              <a:gd name="connsiteY26" fmla="*/ 540203 h 593992"/>
              <a:gd name="connsiteX27" fmla="*/ 169227 w 1182238"/>
              <a:gd name="connsiteY27" fmla="*/ 522274 h 593992"/>
              <a:gd name="connsiteX28" fmla="*/ 97509 w 1182238"/>
              <a:gd name="connsiteY28" fmla="*/ 468486 h 593992"/>
              <a:gd name="connsiteX29" fmla="*/ 61650 w 1182238"/>
              <a:gd name="connsiteY29" fmla="*/ 441592 h 593992"/>
              <a:gd name="connsiteX30" fmla="*/ 43721 w 1182238"/>
              <a:gd name="connsiteY30" fmla="*/ 405733 h 593992"/>
              <a:gd name="connsiteX31" fmla="*/ 34756 w 1182238"/>
              <a:gd name="connsiteY31" fmla="*/ 378839 h 593992"/>
              <a:gd name="connsiteX32" fmla="*/ 7862 w 1182238"/>
              <a:gd name="connsiteY32" fmla="*/ 325050 h 593992"/>
              <a:gd name="connsiteX33" fmla="*/ 25791 w 1182238"/>
              <a:gd name="connsiteY33" fmla="*/ 226439 h 593992"/>
              <a:gd name="connsiteX34" fmla="*/ 52685 w 1182238"/>
              <a:gd name="connsiteY34" fmla="*/ 199545 h 593992"/>
              <a:gd name="connsiteX35" fmla="*/ 88544 w 1182238"/>
              <a:gd name="connsiteY35" fmla="*/ 181615 h 593992"/>
              <a:gd name="connsiteX36" fmla="*/ 115438 w 1182238"/>
              <a:gd name="connsiteY36" fmla="*/ 163686 h 593992"/>
              <a:gd name="connsiteX37" fmla="*/ 205085 w 1182238"/>
              <a:gd name="connsiteY37" fmla="*/ 127827 h 593992"/>
              <a:gd name="connsiteX38" fmla="*/ 231979 w 1182238"/>
              <a:gd name="connsiteY38" fmla="*/ 109897 h 593992"/>
              <a:gd name="connsiteX39" fmla="*/ 249909 w 1182238"/>
              <a:gd name="connsiteY39" fmla="*/ 91968 h 593992"/>
              <a:gd name="connsiteX40" fmla="*/ 303697 w 1182238"/>
              <a:gd name="connsiteY40" fmla="*/ 74039 h 593992"/>
              <a:gd name="connsiteX41" fmla="*/ 339556 w 1182238"/>
              <a:gd name="connsiteY41" fmla="*/ 56109 h 59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82238" h="593992">
                <a:moveTo>
                  <a:pt x="34756" y="127827"/>
                </a:moveTo>
                <a:cubicBezTo>
                  <a:pt x="102355" y="105293"/>
                  <a:pt x="19031" y="135690"/>
                  <a:pt x="88544" y="100933"/>
                </a:cubicBezTo>
                <a:cubicBezTo>
                  <a:pt x="96996" y="96707"/>
                  <a:pt x="106752" y="95690"/>
                  <a:pt x="115438" y="91968"/>
                </a:cubicBezTo>
                <a:cubicBezTo>
                  <a:pt x="127721" y="86704"/>
                  <a:pt x="138889" y="79002"/>
                  <a:pt x="151297" y="74039"/>
                </a:cubicBezTo>
                <a:cubicBezTo>
                  <a:pt x="165170" y="68490"/>
                  <a:pt x="220391" y="50081"/>
                  <a:pt x="240944" y="47145"/>
                </a:cubicBezTo>
                <a:cubicBezTo>
                  <a:pt x="270674" y="42898"/>
                  <a:pt x="300709" y="41168"/>
                  <a:pt x="330591" y="38180"/>
                </a:cubicBezTo>
                <a:cubicBezTo>
                  <a:pt x="414190" y="17280"/>
                  <a:pt x="307011" y="42374"/>
                  <a:pt x="447132" y="20250"/>
                </a:cubicBezTo>
                <a:cubicBezTo>
                  <a:pt x="477233" y="15497"/>
                  <a:pt x="506897" y="8297"/>
                  <a:pt x="536779" y="2321"/>
                </a:cubicBezTo>
                <a:cubicBezTo>
                  <a:pt x="695156" y="5309"/>
                  <a:pt x="853907" y="0"/>
                  <a:pt x="1011909" y="11286"/>
                </a:cubicBezTo>
                <a:cubicBezTo>
                  <a:pt x="1024555" y="12189"/>
                  <a:pt x="1028486" y="30811"/>
                  <a:pt x="1038803" y="38180"/>
                </a:cubicBezTo>
                <a:cubicBezTo>
                  <a:pt x="1049678" y="45947"/>
                  <a:pt x="1062709" y="50133"/>
                  <a:pt x="1074662" y="56109"/>
                </a:cubicBezTo>
                <a:cubicBezTo>
                  <a:pt x="1086615" y="68062"/>
                  <a:pt x="1101144" y="77903"/>
                  <a:pt x="1110521" y="91968"/>
                </a:cubicBezTo>
                <a:cubicBezTo>
                  <a:pt x="1133138" y="125895"/>
                  <a:pt x="1120832" y="111243"/>
                  <a:pt x="1146379" y="136792"/>
                </a:cubicBezTo>
                <a:cubicBezTo>
                  <a:pt x="1149367" y="145757"/>
                  <a:pt x="1152748" y="154600"/>
                  <a:pt x="1155344" y="163686"/>
                </a:cubicBezTo>
                <a:cubicBezTo>
                  <a:pt x="1158729" y="175533"/>
                  <a:pt x="1159983" y="188009"/>
                  <a:pt x="1164309" y="199545"/>
                </a:cubicBezTo>
                <a:cubicBezTo>
                  <a:pt x="1169001" y="212058"/>
                  <a:pt x="1176262" y="223450"/>
                  <a:pt x="1182238" y="235403"/>
                </a:cubicBezTo>
                <a:cubicBezTo>
                  <a:pt x="1176262" y="292180"/>
                  <a:pt x="1171693" y="349122"/>
                  <a:pt x="1164309" y="405733"/>
                </a:cubicBezTo>
                <a:cubicBezTo>
                  <a:pt x="1162715" y="417950"/>
                  <a:pt x="1159670" y="430056"/>
                  <a:pt x="1155344" y="441592"/>
                </a:cubicBezTo>
                <a:cubicBezTo>
                  <a:pt x="1150652" y="454105"/>
                  <a:pt x="1144045" y="465847"/>
                  <a:pt x="1137415" y="477450"/>
                </a:cubicBezTo>
                <a:cubicBezTo>
                  <a:pt x="1124715" y="499676"/>
                  <a:pt x="1117245" y="512002"/>
                  <a:pt x="1092591" y="522274"/>
                </a:cubicBezTo>
                <a:cubicBezTo>
                  <a:pt x="1066423" y="533177"/>
                  <a:pt x="1037265" y="536490"/>
                  <a:pt x="1011909" y="549168"/>
                </a:cubicBezTo>
                <a:cubicBezTo>
                  <a:pt x="999956" y="555144"/>
                  <a:pt x="988563" y="562405"/>
                  <a:pt x="976050" y="567097"/>
                </a:cubicBezTo>
                <a:cubicBezTo>
                  <a:pt x="951644" y="576249"/>
                  <a:pt x="897591" y="582788"/>
                  <a:pt x="877438" y="585027"/>
                </a:cubicBezTo>
                <a:cubicBezTo>
                  <a:pt x="844634" y="588672"/>
                  <a:pt x="811697" y="591004"/>
                  <a:pt x="778827" y="593992"/>
                </a:cubicBezTo>
                <a:cubicBezTo>
                  <a:pt x="602521" y="588015"/>
                  <a:pt x="425962" y="587240"/>
                  <a:pt x="249909" y="576062"/>
                </a:cubicBezTo>
                <a:cubicBezTo>
                  <a:pt x="236572" y="575215"/>
                  <a:pt x="225169" y="565546"/>
                  <a:pt x="214050" y="558133"/>
                </a:cubicBezTo>
                <a:cubicBezTo>
                  <a:pt x="207017" y="553445"/>
                  <a:pt x="202721" y="545483"/>
                  <a:pt x="196121" y="540203"/>
                </a:cubicBezTo>
                <a:cubicBezTo>
                  <a:pt x="187708" y="533472"/>
                  <a:pt x="177940" y="528611"/>
                  <a:pt x="169227" y="522274"/>
                </a:cubicBezTo>
                <a:cubicBezTo>
                  <a:pt x="145060" y="504698"/>
                  <a:pt x="121415" y="486415"/>
                  <a:pt x="97509" y="468486"/>
                </a:cubicBezTo>
                <a:lnTo>
                  <a:pt x="61650" y="441592"/>
                </a:lnTo>
                <a:cubicBezTo>
                  <a:pt x="55674" y="429639"/>
                  <a:pt x="48985" y="418016"/>
                  <a:pt x="43721" y="405733"/>
                </a:cubicBezTo>
                <a:cubicBezTo>
                  <a:pt x="39999" y="397047"/>
                  <a:pt x="38982" y="387291"/>
                  <a:pt x="34756" y="378839"/>
                </a:cubicBezTo>
                <a:cubicBezTo>
                  <a:pt x="0" y="309328"/>
                  <a:pt x="30395" y="392649"/>
                  <a:pt x="7862" y="325050"/>
                </a:cubicBezTo>
                <a:cubicBezTo>
                  <a:pt x="13838" y="292180"/>
                  <a:pt x="14554" y="257902"/>
                  <a:pt x="25791" y="226439"/>
                </a:cubicBezTo>
                <a:cubicBezTo>
                  <a:pt x="30055" y="214500"/>
                  <a:pt x="42369" y="206914"/>
                  <a:pt x="52685" y="199545"/>
                </a:cubicBezTo>
                <a:cubicBezTo>
                  <a:pt x="63560" y="191777"/>
                  <a:pt x="76941" y="188245"/>
                  <a:pt x="88544" y="181615"/>
                </a:cubicBezTo>
                <a:cubicBezTo>
                  <a:pt x="97899" y="176270"/>
                  <a:pt x="105656" y="168201"/>
                  <a:pt x="115438" y="163686"/>
                </a:cubicBezTo>
                <a:cubicBezTo>
                  <a:pt x="144660" y="150199"/>
                  <a:pt x="178306" y="145680"/>
                  <a:pt x="205085" y="127827"/>
                </a:cubicBezTo>
                <a:cubicBezTo>
                  <a:pt x="214050" y="121850"/>
                  <a:pt x="223566" y="116628"/>
                  <a:pt x="231979" y="109897"/>
                </a:cubicBezTo>
                <a:cubicBezTo>
                  <a:pt x="238579" y="104617"/>
                  <a:pt x="242349" y="95748"/>
                  <a:pt x="249909" y="91968"/>
                </a:cubicBezTo>
                <a:cubicBezTo>
                  <a:pt x="266813" y="83516"/>
                  <a:pt x="286793" y="82491"/>
                  <a:pt x="303697" y="74039"/>
                </a:cubicBezTo>
                <a:lnTo>
                  <a:pt x="339556" y="56109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 flipH="1">
            <a:off x="142844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229600" cy="1143000"/>
          </a:xfrm>
        </p:spPr>
        <p:txBody>
          <a:bodyPr/>
          <a:lstStyle/>
          <a:p>
            <a:r>
              <a:rPr lang="ru-RU" dirty="0" smtClean="0"/>
              <a:t>Компонент «цикл»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00438"/>
            <a:ext cx="8229600" cy="16144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дает возможность бесконечно повторять установленные действия и завершать повторения по установленным событиям</a:t>
            </a:r>
            <a:endParaRPr lang="ru-RU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flipH="1">
            <a:off x="142844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ver\Desktop\Инструкция\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38364" y="857231"/>
            <a:ext cx="8905635" cy="5338079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142844" y="3071810"/>
            <a:ext cx="605717" cy="285752"/>
          </a:xfrm>
          <a:custGeom>
            <a:avLst/>
            <a:gdLst>
              <a:gd name="connsiteX0" fmla="*/ 593917 w 695167"/>
              <a:gd name="connsiteY0" fmla="*/ 59010 h 327951"/>
              <a:gd name="connsiteX1" fmla="*/ 531164 w 695167"/>
              <a:gd name="connsiteY1" fmla="*/ 32116 h 327951"/>
              <a:gd name="connsiteX2" fmla="*/ 136717 w 695167"/>
              <a:gd name="connsiteY2" fmla="*/ 23151 h 327951"/>
              <a:gd name="connsiteX3" fmla="*/ 109823 w 695167"/>
              <a:gd name="connsiteY3" fmla="*/ 32116 h 327951"/>
              <a:gd name="connsiteX4" fmla="*/ 91894 w 695167"/>
              <a:gd name="connsiteY4" fmla="*/ 50046 h 327951"/>
              <a:gd name="connsiteX5" fmla="*/ 38105 w 695167"/>
              <a:gd name="connsiteY5" fmla="*/ 59010 h 327951"/>
              <a:gd name="connsiteX6" fmla="*/ 2247 w 695167"/>
              <a:gd name="connsiteY6" fmla="*/ 103834 h 327951"/>
              <a:gd name="connsiteX7" fmla="*/ 11211 w 695167"/>
              <a:gd name="connsiteY7" fmla="*/ 184516 h 327951"/>
              <a:gd name="connsiteX8" fmla="*/ 29141 w 695167"/>
              <a:gd name="connsiteY8" fmla="*/ 211410 h 327951"/>
              <a:gd name="connsiteX9" fmla="*/ 73964 w 695167"/>
              <a:gd name="connsiteY9" fmla="*/ 247269 h 327951"/>
              <a:gd name="connsiteX10" fmla="*/ 100858 w 695167"/>
              <a:gd name="connsiteY10" fmla="*/ 256234 h 327951"/>
              <a:gd name="connsiteX11" fmla="*/ 154647 w 695167"/>
              <a:gd name="connsiteY11" fmla="*/ 301057 h 327951"/>
              <a:gd name="connsiteX12" fmla="*/ 271188 w 695167"/>
              <a:gd name="connsiteY12" fmla="*/ 318987 h 327951"/>
              <a:gd name="connsiteX13" fmla="*/ 324976 w 695167"/>
              <a:gd name="connsiteY13" fmla="*/ 327951 h 327951"/>
              <a:gd name="connsiteX14" fmla="*/ 629776 w 695167"/>
              <a:gd name="connsiteY14" fmla="*/ 301057 h 327951"/>
              <a:gd name="connsiteX15" fmla="*/ 674600 w 695167"/>
              <a:gd name="connsiteY15" fmla="*/ 292093 h 327951"/>
              <a:gd name="connsiteX16" fmla="*/ 692529 w 695167"/>
              <a:gd name="connsiteY16" fmla="*/ 274163 h 327951"/>
              <a:gd name="connsiteX17" fmla="*/ 683564 w 695167"/>
              <a:gd name="connsiteY17" fmla="*/ 139693 h 327951"/>
              <a:gd name="connsiteX18" fmla="*/ 665635 w 695167"/>
              <a:gd name="connsiteY18" fmla="*/ 121763 h 327951"/>
              <a:gd name="connsiteX19" fmla="*/ 602882 w 695167"/>
              <a:gd name="connsiteY19" fmla="*/ 94869 h 327951"/>
              <a:gd name="connsiteX20" fmla="*/ 540129 w 695167"/>
              <a:gd name="connsiteY20" fmla="*/ 85904 h 327951"/>
              <a:gd name="connsiteX21" fmla="*/ 513235 w 695167"/>
              <a:gd name="connsiteY21" fmla="*/ 67975 h 32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5167" h="327951">
                <a:moveTo>
                  <a:pt x="593917" y="59010"/>
                </a:moveTo>
                <a:cubicBezTo>
                  <a:pt x="572999" y="50045"/>
                  <a:pt x="553356" y="37160"/>
                  <a:pt x="531164" y="32116"/>
                </a:cubicBezTo>
                <a:cubicBezTo>
                  <a:pt x="389851" y="0"/>
                  <a:pt x="290198" y="17859"/>
                  <a:pt x="136717" y="23151"/>
                </a:cubicBezTo>
                <a:cubicBezTo>
                  <a:pt x="127752" y="26139"/>
                  <a:pt x="117926" y="27254"/>
                  <a:pt x="109823" y="32116"/>
                </a:cubicBezTo>
                <a:cubicBezTo>
                  <a:pt x="102576" y="36465"/>
                  <a:pt x="99808" y="47078"/>
                  <a:pt x="91894" y="50046"/>
                </a:cubicBezTo>
                <a:cubicBezTo>
                  <a:pt x="74874" y="56428"/>
                  <a:pt x="56035" y="56022"/>
                  <a:pt x="38105" y="59010"/>
                </a:cubicBezTo>
                <a:cubicBezTo>
                  <a:pt x="29494" y="67621"/>
                  <a:pt x="3275" y="91498"/>
                  <a:pt x="2247" y="103834"/>
                </a:cubicBezTo>
                <a:cubicBezTo>
                  <a:pt x="0" y="130800"/>
                  <a:pt x="4648" y="158264"/>
                  <a:pt x="11211" y="184516"/>
                </a:cubicBezTo>
                <a:cubicBezTo>
                  <a:pt x="13824" y="194969"/>
                  <a:pt x="22410" y="202997"/>
                  <a:pt x="29141" y="211410"/>
                </a:cubicBezTo>
                <a:cubicBezTo>
                  <a:pt x="40260" y="225309"/>
                  <a:pt x="58429" y="239502"/>
                  <a:pt x="73964" y="247269"/>
                </a:cubicBezTo>
                <a:cubicBezTo>
                  <a:pt x="82416" y="251495"/>
                  <a:pt x="91893" y="253246"/>
                  <a:pt x="100858" y="256234"/>
                </a:cubicBezTo>
                <a:cubicBezTo>
                  <a:pt x="119307" y="274682"/>
                  <a:pt x="129786" y="286851"/>
                  <a:pt x="154647" y="301057"/>
                </a:cubicBezTo>
                <a:cubicBezTo>
                  <a:pt x="182239" y="316824"/>
                  <a:pt x="260462" y="317646"/>
                  <a:pt x="271188" y="318987"/>
                </a:cubicBezTo>
                <a:cubicBezTo>
                  <a:pt x="289224" y="321241"/>
                  <a:pt x="307047" y="324963"/>
                  <a:pt x="324976" y="327951"/>
                </a:cubicBezTo>
                <a:cubicBezTo>
                  <a:pt x="401352" y="322076"/>
                  <a:pt x="536613" y="315389"/>
                  <a:pt x="629776" y="301057"/>
                </a:cubicBezTo>
                <a:cubicBezTo>
                  <a:pt x="644836" y="298740"/>
                  <a:pt x="659659" y="295081"/>
                  <a:pt x="674600" y="292093"/>
                </a:cubicBezTo>
                <a:cubicBezTo>
                  <a:pt x="680576" y="286116"/>
                  <a:pt x="692033" y="282600"/>
                  <a:pt x="692529" y="274163"/>
                </a:cubicBezTo>
                <a:cubicBezTo>
                  <a:pt x="695167" y="229318"/>
                  <a:pt x="691371" y="183932"/>
                  <a:pt x="683564" y="139693"/>
                </a:cubicBezTo>
                <a:cubicBezTo>
                  <a:pt x="682095" y="131370"/>
                  <a:pt x="672668" y="126451"/>
                  <a:pt x="665635" y="121763"/>
                </a:cubicBezTo>
                <a:cubicBezTo>
                  <a:pt x="653141" y="113434"/>
                  <a:pt x="619956" y="98284"/>
                  <a:pt x="602882" y="94869"/>
                </a:cubicBezTo>
                <a:cubicBezTo>
                  <a:pt x="582162" y="90725"/>
                  <a:pt x="561047" y="88892"/>
                  <a:pt x="540129" y="85904"/>
                </a:cubicBezTo>
                <a:lnTo>
                  <a:pt x="513235" y="6797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71736" y="26431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Выбираем команду «</a:t>
            </a:r>
            <a:r>
              <a:rPr lang="ru-RU" dirty="0" smtClean="0">
                <a:solidFill>
                  <a:srgbClr val="FF0000"/>
                </a:solidFill>
              </a:rPr>
              <a:t>цикл</a:t>
            </a:r>
            <a:r>
              <a:rPr lang="ru-RU" dirty="0" smtClean="0"/>
              <a:t>» и помещаем в программу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786058"/>
            <a:ext cx="571504" cy="7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642910" y="3143248"/>
            <a:ext cx="157163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 flipH="1">
            <a:off x="214282" y="6357958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4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4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4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0.01424 -0.05764 0.03004 -0.11505 0.03664 -0.13773 " pathEditMode="relative" rAng="-1209834" ptsTypes="a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erver\Desktop\Инструкция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4" y="733893"/>
            <a:ext cx="8786842" cy="5266875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 flipH="1">
            <a:off x="142844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229600" cy="1143000"/>
          </a:xfrm>
        </p:spPr>
        <p:txBody>
          <a:bodyPr/>
          <a:lstStyle/>
          <a:p>
            <a:r>
              <a:rPr lang="ru-RU" dirty="0" smtClean="0"/>
              <a:t>Компонент «движение»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18288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отвечает за активацию моторов, которые начинают вращаться с выбранной скоростью.</a:t>
            </a:r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85720" y="6286520"/>
            <a:ext cx="500066" cy="35719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201</Words>
  <Application>Microsoft Office PowerPoint</Application>
  <PresentationFormat>Экран (4:3)</PresentationFormat>
  <Paragraphs>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Первая программа в среде NXT 2.1 Programming</vt:lpstr>
      <vt:lpstr>Программируем робота</vt:lpstr>
      <vt:lpstr>Слайд 3</vt:lpstr>
      <vt:lpstr>Слайд 4</vt:lpstr>
      <vt:lpstr>Слайд 5</vt:lpstr>
      <vt:lpstr>Компонент «цикл»</vt:lpstr>
      <vt:lpstr>Слайд 7</vt:lpstr>
      <vt:lpstr>Слайд 8</vt:lpstr>
      <vt:lpstr>Компонент «движение»</vt:lpstr>
      <vt:lpstr>Слайд 10</vt:lpstr>
      <vt:lpstr>Слайд 11</vt:lpstr>
      <vt:lpstr>Компонент «звук»</vt:lpstr>
      <vt:lpstr>Слайд 13</vt:lpstr>
      <vt:lpstr>Слайд 14</vt:lpstr>
      <vt:lpstr>Сейчас нам необходимо загрузить созданную программу в микрокомпьютер NXT</vt:lpstr>
      <vt:lpstr>Слайд 16</vt:lpstr>
      <vt:lpstr>Слайд 17</vt:lpstr>
      <vt:lpstr>Запуск робота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Server</cp:lastModifiedBy>
  <cp:revision>84</cp:revision>
  <dcterms:created xsi:type="dcterms:W3CDTF">2014-03-10T12:00:22Z</dcterms:created>
  <dcterms:modified xsi:type="dcterms:W3CDTF">2014-10-23T06:30:21Z</dcterms:modified>
</cp:coreProperties>
</file>