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2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/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451F9-CC91-4E21-AFE7-E001D2743737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9C420-68C8-490E-9943-06CDAB0224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744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A184A-876C-4B8D-8AD4-E22D12E3901C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6CE4E-7E54-4E9B-BF64-EC6B66FEF3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496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D3199-8158-48E6-99B0-12AD3AD98E3D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80686-3053-4631-87E1-448CC6A33C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360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2484C-DC0D-49EC-8748-D64F99F16F09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048EA-F17D-43DC-AC68-8242EBAD0B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896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4495800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7"/>
          <p:cNvSpPr/>
          <p:nvPr/>
        </p:nvSpPr>
        <p:spPr>
          <a:xfrm>
            <a:off x="4695825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8"/>
          <p:cNvSpPr/>
          <p:nvPr/>
        </p:nvSpPr>
        <p:spPr>
          <a:xfrm>
            <a:off x="4297363" y="3924300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0B22B-A227-4F68-8B2C-E3ADAC7F9776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15A19-EC0C-4217-9A89-48DFBE7FF5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171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B1B79-3D32-432D-BCBF-1D67424A5F9C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FBAF5-A924-4572-97EA-759C836662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242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EF4D3-3CF4-4A8C-93AA-9C78E1E0750F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D5722-6662-4765-A40A-8CDD1B5CE8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467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B652F-3C06-421D-B6B9-37F781B43554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0A854-E7F9-45E2-BFC5-D8F27C87D6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702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0B345-2E04-4519-8134-E91FE709F84A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C72EF-C727-4FB2-B2FD-C8E5C8A7B9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332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8AE09-7EAE-45A6-8350-A312DBFF828A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28091-F816-4F8D-B5A5-4C8103F09E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681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A235D-D0DA-42EC-865F-3CF13770722A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4B990-2004-45CF-A57A-81E037A3C4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90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2700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fld id="{F666D8FE-6EFD-4D47-98D4-8806FBDB8AFA}" type="datetimeFigureOut">
              <a:rPr lang="ru-RU"/>
              <a:pPr>
                <a:defRPr/>
              </a:pPr>
              <a:t>27.10.2013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813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925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fld id="{9F7DF453-0C9A-49E5-9DCC-DB39DF0437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8200" y="6499225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69913" y="6499225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83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fontAlgn="base">
        <a:lnSpc>
          <a:spcPts val="5800"/>
        </a:lnSpc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2pPr>
      <a:lvl3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3pPr>
      <a:lvl4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4pPr>
      <a:lvl5pPr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biolicey2vrn.ucoz.ru/index/plesnevye_griby_i_drozhzhi/0-22" TargetMode="External"/><Relationship Id="rId2" Type="http://schemas.openxmlformats.org/officeDocument/2006/relationships/hyperlink" Target="http://festival.1september.ru/articles/624077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900igr.net/kartinki/biologija/Obschaja-kharakteristika-gribov/017-Stroenie-shljapochnogo-griba.html" TargetMode="External"/><Relationship Id="rId4" Type="http://schemas.openxmlformats.org/officeDocument/2006/relationships/hyperlink" Target="http://fullbiology.ucoz.ru/index/botanika_griby/0-29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Строение грибов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8313" y="6165850"/>
            <a:ext cx="5832475" cy="50323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Особенности грибной клетки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4213" y="1412875"/>
            <a:ext cx="2016125" cy="6477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/>
              <a:t>ядро</a:t>
            </a:r>
            <a:endParaRPr lang="ru-RU" sz="2800" b="1" i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49288" y="3573463"/>
            <a:ext cx="2016125" cy="6477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/>
              <a:t>вакуоль</a:t>
            </a:r>
            <a:endParaRPr lang="ru-RU" sz="2800" b="1" i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00788" y="3573463"/>
            <a:ext cx="2592387" cy="8636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/>
              <a:t>к</a:t>
            </a:r>
            <a:r>
              <a:rPr lang="ru-RU" sz="3200" b="1" i="1" dirty="0"/>
              <a:t>леточная стенка</a:t>
            </a:r>
            <a:endParaRPr lang="ru-RU" sz="3200" b="1" i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00788" y="1387475"/>
            <a:ext cx="2592387" cy="64928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/>
              <a:t>цитоплазма</a:t>
            </a: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Строение грибов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27313" y="1484313"/>
            <a:ext cx="4105275" cy="72072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По количеству клеток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47813" y="2852738"/>
            <a:ext cx="2447925" cy="79216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…………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64163" y="2852738"/>
            <a:ext cx="2447925" cy="79216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………..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>
            <a:stCxn id="3" idx="2"/>
            <a:endCxn id="5" idx="0"/>
          </p:cNvCxnSpPr>
          <p:nvPr/>
        </p:nvCxnSpPr>
        <p:spPr>
          <a:xfrm>
            <a:off x="4679950" y="2205038"/>
            <a:ext cx="1908175" cy="6477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3" idx="2"/>
            <a:endCxn id="4" idx="0"/>
          </p:cNvCxnSpPr>
          <p:nvPr/>
        </p:nvCxnSpPr>
        <p:spPr>
          <a:xfrm flipH="1">
            <a:off x="2771775" y="2205038"/>
            <a:ext cx="1908175" cy="6477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Строение грибов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8313" y="6165850"/>
            <a:ext cx="5832475" cy="50323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Грибница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Используемые ресурсы:</a:t>
            </a:r>
            <a:endParaRPr lang="ru-RU" dirty="0"/>
          </a:p>
        </p:txBody>
      </p:sp>
      <p:sp>
        <p:nvSpPr>
          <p:cNvPr id="614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ru-RU" smtClean="0">
                <a:hlinkClick r:id="rId2"/>
              </a:rPr>
              <a:t>http://festival.1september.ru/articles/624077/</a:t>
            </a:r>
            <a:endParaRPr lang="ru-RU" altLang="ru-RU" smtClean="0"/>
          </a:p>
          <a:p>
            <a:r>
              <a:rPr lang="en-US" altLang="ru-RU" smtClean="0">
                <a:hlinkClick r:id="rId3"/>
              </a:rPr>
              <a:t>http://biolicey2vrn.ucoz.ru/index/plesnevye_griby_i_drozhzhi/0-22</a:t>
            </a:r>
            <a:endParaRPr lang="ru-RU" altLang="ru-RU" smtClean="0"/>
          </a:p>
          <a:p>
            <a:r>
              <a:rPr lang="en-US" altLang="ru-RU" smtClean="0">
                <a:hlinkClick r:id="rId4"/>
              </a:rPr>
              <a:t>http://fullbiology.ucoz.ru/index/botanika_griby/0-291</a:t>
            </a:r>
            <a:endParaRPr lang="ru-RU" altLang="ru-RU" smtClean="0"/>
          </a:p>
          <a:p>
            <a:r>
              <a:rPr lang="en-US" altLang="ru-RU" smtClean="0">
                <a:hlinkClick r:id="rId5"/>
              </a:rPr>
              <a:t>http://900igr.net/kartinki/biologija/Obschaja-kharakteristika-gribov/017-Stroenie-shljapochnogo-griba.html</a:t>
            </a:r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8</TotalTime>
  <Words>36</Words>
  <Application>Microsoft Office PowerPoint</Application>
  <PresentationFormat>Экран (4:3)</PresentationFormat>
  <Paragraphs>17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1" baseType="lpstr">
      <vt:lpstr>Palatino Linotype</vt:lpstr>
      <vt:lpstr>Arial</vt:lpstr>
      <vt:lpstr>Century Gothic</vt:lpstr>
      <vt:lpstr>Courier New</vt:lpstr>
      <vt:lpstr>Calibri</vt:lpstr>
      <vt:lpstr>Times New Roman</vt:lpstr>
      <vt:lpstr>Исполнительная</vt:lpstr>
      <vt:lpstr>Строение грибов</vt:lpstr>
      <vt:lpstr>Строение грибов</vt:lpstr>
      <vt:lpstr>Строение грибов</vt:lpstr>
      <vt:lpstr>Используемые ресурсы: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Строение грибов</dc:title>
  <dc:creator>Светлана</dc:creator>
  <cp:lastModifiedBy>Светлана</cp:lastModifiedBy>
  <cp:revision>4</cp:revision>
  <dcterms:created xsi:type="dcterms:W3CDTF">2013-03-04T15:45:11Z</dcterms:created>
  <dcterms:modified xsi:type="dcterms:W3CDTF">2013-10-27T10:42:12Z</dcterms:modified>
</cp:coreProperties>
</file>