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817D-EF27-45B4-BFEF-46E6448C3837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3A19F-469E-46F9-8A80-90EA5BCBD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309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2E4B4-2773-4A98-823C-C6B3E2A679AB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D2249-917B-45F9-88C3-5E95AA191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020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81252-B8D3-4F10-BF40-C6D1D9E4ED8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4624D-DDAC-47A2-9D04-68120BB94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754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7BE5E-63FF-4638-A0B3-D35FB8011B60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08299-E100-4ACD-BAF0-8027BF0CB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06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19E3-55A3-4F29-BEED-8082D9F53C39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5BA72-7B35-49EB-AA15-B15425ECB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50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3726D-72E4-4FEE-B4E4-4A73F6972D52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9B39E-1F81-420D-B3A0-E8C241284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60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9972D-CDB7-48C1-AEC3-F0E3398D518F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BBCF9-DA6A-402F-BAC4-4BEC1F4E7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69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C6EB7-F302-4703-8554-EC148A8E3A5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A6104-8840-4571-89FC-FC9DF315E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54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D866C-F6DF-4E5F-B4A7-045909B1118E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865A2-DFF8-43C1-BA7F-19E2F3835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F48C2-7D43-4653-9348-D28CF546DFE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50137-83A1-4E3F-B38E-FF872E98D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111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21456-416A-442C-ABF0-E39A8B82E14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47E8C-56D5-4101-BD36-551FACAFB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53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DEEF42D-1E17-48B7-8CF4-0883ADA1EEEB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B46E5D-1C7F-4AC5-9A79-A425B2CE3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fotografii/biologija/Griby/047-Griby-parazity.html" TargetMode="External"/><Relationship Id="rId2" Type="http://schemas.openxmlformats.org/officeDocument/2006/relationships/hyperlink" Target="http://bioword.narod.ru/B/B112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Питание грибов</a:t>
            </a:r>
            <a:endParaRPr lang="ru-RU" sz="5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650" y="1520825"/>
            <a:ext cx="7416800" cy="6477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По типу питания грибы …………..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2428096"/>
            <a:ext cx="7416824" cy="64807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 поглощения пищи - ………….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73019" y="3580470"/>
            <a:ext cx="4032448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характеру питания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81063" y="5289550"/>
            <a:ext cx="2520950" cy="1176338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…………….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35600" y="5254625"/>
            <a:ext cx="2592388" cy="115252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………………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5" idx="2"/>
            <a:endCxn id="6" idx="0"/>
          </p:cNvCxnSpPr>
          <p:nvPr/>
        </p:nvCxnSpPr>
        <p:spPr>
          <a:xfrm flipH="1">
            <a:off x="2141730" y="4300550"/>
            <a:ext cx="2547513" cy="9882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5" idx="2"/>
            <a:endCxn id="7" idx="0"/>
          </p:cNvCxnSpPr>
          <p:nvPr/>
        </p:nvCxnSpPr>
        <p:spPr>
          <a:xfrm>
            <a:off x="4689243" y="4300550"/>
            <a:ext cx="2042997" cy="9539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6512511" cy="720080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>Используемые ресурсы:</a:t>
            </a:r>
            <a:endParaRPr lang="ru-RU" sz="3200" dirty="0"/>
          </a:p>
        </p:txBody>
      </p:sp>
      <p:sp>
        <p:nvSpPr>
          <p:cNvPr id="6147" name="Объект 2"/>
          <p:cNvSpPr>
            <a:spLocks noGrp="1"/>
          </p:cNvSpPr>
          <p:nvPr>
            <p:ph sz="quarter" idx="13"/>
          </p:nvPr>
        </p:nvSpPr>
        <p:spPr>
          <a:xfrm>
            <a:off x="971550" y="1268413"/>
            <a:ext cx="6400800" cy="3475037"/>
          </a:xfrm>
        </p:spPr>
        <p:txBody>
          <a:bodyPr/>
          <a:lstStyle/>
          <a:p>
            <a:r>
              <a:rPr lang="en-US" altLang="ru-RU" smtClean="0">
                <a:hlinkClick r:id="rId2"/>
              </a:rPr>
              <a:t>http://bioword.narod.ru/B/B112.htm</a:t>
            </a:r>
            <a:endParaRPr lang="ru-RU" altLang="ru-RU" smtClean="0"/>
          </a:p>
          <a:p>
            <a:r>
              <a:rPr lang="en-US" altLang="ru-RU" smtClean="0">
                <a:hlinkClick r:id="rId3"/>
              </a:rPr>
              <a:t>http://900igr.net/fotografii/biologija/Griby/047-Griby-parazity.html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</TotalTime>
  <Words>26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Trebuchet MS</vt:lpstr>
      <vt:lpstr>Arial</vt:lpstr>
      <vt:lpstr>Georgia</vt:lpstr>
      <vt:lpstr>Calibri</vt:lpstr>
      <vt:lpstr>Times New Roman</vt:lpstr>
      <vt:lpstr>Воздушный поток</vt:lpstr>
      <vt:lpstr>Питание грибов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Питание грибов</dc:title>
  <dc:creator>Светлана</dc:creator>
  <cp:lastModifiedBy>Светлана</cp:lastModifiedBy>
  <cp:revision>3</cp:revision>
  <dcterms:created xsi:type="dcterms:W3CDTF">2013-03-04T15:45:02Z</dcterms:created>
  <dcterms:modified xsi:type="dcterms:W3CDTF">2013-10-27T10:41:44Z</dcterms:modified>
</cp:coreProperties>
</file>