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397CF-C088-42D6-BBC9-AB2385918233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9C6DD-4029-44CC-A4F4-8B312B711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40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6DFEF-8929-4BD0-AAA0-B16D24B1198F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2CFC1-812B-4628-8DA6-27F414A44D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838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C882B-994A-416A-B49C-827671505B98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2C03F-1964-4A3A-AA7A-C8ABD5176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303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BF7EB-D1E5-4F9A-80A4-5FCAAD3C9AC9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6F23F-D215-40EF-8F14-6F486B581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846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65055-37FF-448D-8F20-F61B9D8CCDE4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893E5-D670-4B91-87C9-F9D0DEFDD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457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AB799-E4C2-42BC-86EE-513FCC2F44C0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3A679-BF85-4480-AE2F-7E3B726C2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575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EF633-0A57-4015-98E9-99A256BCD18C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1F335-DAB0-418E-8E3D-26FFA1C57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76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F43C-8B43-48F3-A20E-EC17B9918D48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2662D-92DC-42C6-AF0F-D2E0A07617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931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6924A-0B5C-4EC0-B327-38E5DD1A6466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474DD-6A95-408F-AF68-729928B77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456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3EEF2-D168-447C-9A66-5C4274495832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21341-D089-4D63-8A52-E872684C3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857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E8CFF-3637-4F8D-B82E-9BCC3909749B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83DB2-4E81-423C-B846-20354DD3C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391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76E53E-639E-49DF-957A-85C823A74AEB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1DB8F2-F7EA-411D-8C21-FA18E479C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0" r:id="rId5"/>
    <p:sldLayoutId id="2147483681" r:id="rId6"/>
    <p:sldLayoutId id="2147483685" r:id="rId7"/>
    <p:sldLayoutId id="2147483686" r:id="rId8"/>
    <p:sldLayoutId id="2147483687" r:id="rId9"/>
    <p:sldLayoutId id="2147483682" r:id="rId10"/>
    <p:sldLayoutId id="214748368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936625"/>
          </a:xfrm>
        </p:spPr>
        <p:txBody>
          <a:bodyPr/>
          <a:lstStyle/>
          <a:p>
            <a:r>
              <a:rPr lang="ru-RU" altLang="ru-RU" sz="54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Размножение грибов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771775" y="1484313"/>
            <a:ext cx="3816350" cy="7207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Виды размножения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87450" y="2852738"/>
            <a:ext cx="2879725" cy="5762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………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59338" y="2852738"/>
            <a:ext cx="2881312" cy="5762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……….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8313" y="3933825"/>
            <a:ext cx="2879725" cy="5746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……..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4300" y="3933825"/>
            <a:ext cx="2879725" cy="57467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……….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00225" y="5013325"/>
            <a:ext cx="2879725" cy="5762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………..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48263" y="5013325"/>
            <a:ext cx="2879725" cy="5762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……..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3" idx="2"/>
            <a:endCxn id="5" idx="0"/>
          </p:cNvCxnSpPr>
          <p:nvPr/>
        </p:nvCxnSpPr>
        <p:spPr>
          <a:xfrm>
            <a:off x="4680012" y="2204864"/>
            <a:ext cx="162018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3" idx="2"/>
            <a:endCxn id="4" idx="0"/>
          </p:cNvCxnSpPr>
          <p:nvPr/>
        </p:nvCxnSpPr>
        <p:spPr>
          <a:xfrm flipH="1">
            <a:off x="2627784" y="2204864"/>
            <a:ext cx="2052228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2"/>
            <a:endCxn id="7" idx="0"/>
          </p:cNvCxnSpPr>
          <p:nvPr/>
        </p:nvCxnSpPr>
        <p:spPr>
          <a:xfrm>
            <a:off x="2627784" y="3429000"/>
            <a:ext cx="2736304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2"/>
            <a:endCxn id="6" idx="0"/>
          </p:cNvCxnSpPr>
          <p:nvPr/>
        </p:nvCxnSpPr>
        <p:spPr>
          <a:xfrm flipH="1">
            <a:off x="1907704" y="3429000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2"/>
            <a:endCxn id="9" idx="0"/>
          </p:cNvCxnSpPr>
          <p:nvPr/>
        </p:nvCxnSpPr>
        <p:spPr>
          <a:xfrm>
            <a:off x="5364088" y="4509120"/>
            <a:ext cx="122413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7" idx="2"/>
            <a:endCxn id="8" idx="0"/>
          </p:cNvCxnSpPr>
          <p:nvPr/>
        </p:nvCxnSpPr>
        <p:spPr>
          <a:xfrm flipH="1">
            <a:off x="3239852" y="4509120"/>
            <a:ext cx="212423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10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Candara</vt:lpstr>
      <vt:lpstr>Arial</vt:lpstr>
      <vt:lpstr>Symbol</vt:lpstr>
      <vt:lpstr>Calibri</vt:lpstr>
      <vt:lpstr>Times New Roman</vt:lpstr>
      <vt:lpstr>Волна</vt:lpstr>
      <vt:lpstr>Размножение грибов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Размножение грибов</dc:title>
  <dc:creator>Светлана</dc:creator>
  <cp:lastModifiedBy>Светлана</cp:lastModifiedBy>
  <cp:revision>1</cp:revision>
  <dcterms:created xsi:type="dcterms:W3CDTF">2013-03-04T15:45:22Z</dcterms:created>
  <dcterms:modified xsi:type="dcterms:W3CDTF">2013-10-27T10:42:29Z</dcterms:modified>
</cp:coreProperties>
</file>