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B065A-ADC9-4D90-84AA-524A8F026997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52A51-4478-4E6D-80C0-DCE1640C7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4537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3F23F-95D4-41F5-92AD-B00C62ED8D5E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E1793-83BE-4CCD-843B-4DA7F2DF8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97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FC876-2903-45AD-B17F-B436B60A8C33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ECC05-4830-4BAF-A4E9-60C7FA393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64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1A0DD-ACA1-448C-AFF6-1F44192F4E8E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CD889-EC60-4B97-A0DB-2230324C3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2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00574-F2E3-4D93-8752-410B64C56CDD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432D6-3B5C-4EFA-8E01-A7CB70C57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303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763A6-762B-439D-AA18-47498271A805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36A8C-3457-478D-9F48-A1995583C1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42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58B94-14E7-4252-B6A9-D816EBD32FA4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2DFAA-AE0A-4AFB-86D9-5962608EE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14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4D5F5-9D80-4A8E-91DF-039A74310753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1A4A4-9960-4896-AE5B-E3730CE93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13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23EB0-213C-4A2A-B051-03FA62267498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61AE0-A160-4C66-8079-EBFD58B73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724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FF8B8-DB06-4529-9800-919569CCB117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5D3FC-D417-417B-9643-6BBC5B4C0F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08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74D4C-D732-485E-82A6-E52FEF103CE8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7D80E-D69A-4AEB-ADA7-AE3531267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69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9CAAA4-0281-4298-A4B6-5C2C36C558F8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002D87-9DB1-447C-975B-A8A0080D4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kartinki/biologija/Griby/Sedobnye-griby.html" TargetMode="External"/><Relationship Id="rId13" Type="http://schemas.openxmlformats.org/officeDocument/2006/relationships/hyperlink" Target="http://ya-gribnik.ru/syedobnye-griby/opyata.php" TargetMode="External"/><Relationship Id="rId3" Type="http://schemas.openxmlformats.org/officeDocument/2006/relationships/hyperlink" Target="http://agrostarltd.ru/cultura.php?name=kukuruza" TargetMode="External"/><Relationship Id="rId7" Type="http://schemas.openxmlformats.org/officeDocument/2006/relationships/hyperlink" Target="http://sovdok.ru/?p=367" TargetMode="External"/><Relationship Id="rId12" Type="http://schemas.openxmlformats.org/officeDocument/2006/relationships/hyperlink" Target="http://sunduk.narod.ru/foto.html" TargetMode="External"/><Relationship Id="rId2" Type="http://schemas.openxmlformats.org/officeDocument/2006/relationships/hyperlink" Target="http://dnevniki.ykt.ru/nzambi/520437" TargetMode="External"/><Relationship Id="rId16" Type="http://schemas.openxmlformats.org/officeDocument/2006/relationships/hyperlink" Target="http://900igr.net/kartinki/fizkultura/Vitaminy/Vitaminy-dlja-detej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dsmatrix.ru/goods-catalogue/Pickled-mushrooms/Assorti-pickled-mushrooms.html" TargetMode="External"/><Relationship Id="rId11" Type="http://schemas.openxmlformats.org/officeDocument/2006/relationships/hyperlink" Target="http://www.forumhouse.ru/threads/184054/" TargetMode="External"/><Relationship Id="rId5" Type="http://schemas.openxmlformats.org/officeDocument/2006/relationships/hyperlink" Target="http://engschool18.ru/schoollife/biologytogether/215-k-uroku-biologii-obshhaya-xarakteristika-gribov-6.html" TargetMode="External"/><Relationship Id="rId15" Type="http://schemas.openxmlformats.org/officeDocument/2006/relationships/hyperlink" Target="http://miragro.com/bolezni-tomatov.html" TargetMode="External"/><Relationship Id="rId10" Type="http://schemas.openxmlformats.org/officeDocument/2006/relationships/hyperlink" Target="http://www.megabook.ru/DescriptionImage.asp?MID=471290" TargetMode="External"/><Relationship Id="rId4" Type="http://schemas.openxmlformats.org/officeDocument/2006/relationships/hyperlink" Target="http://www.kdppk.ru/index.php?id=soaps" TargetMode="External"/><Relationship Id="rId9" Type="http://schemas.openxmlformats.org/officeDocument/2006/relationships/hyperlink" Target="http://www.rusnauka.com/3_ANR_2011/Biologia/6_78952.doc.htm" TargetMode="External"/><Relationship Id="rId14" Type="http://schemas.openxmlformats.org/officeDocument/2006/relationships/hyperlink" Target="http://www.sciencephoto.com/subject/Plants%20Images/fungi%20images/penicillins?page=1&amp;per_page=9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в природе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1268760"/>
            <a:ext cx="338437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……..</a:t>
            </a:r>
            <a:endParaRPr lang="ru-RU" sz="2800" b="1" i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2928" y="3284984"/>
            <a:ext cx="338437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……..</a:t>
            </a:r>
            <a:endParaRPr lang="ru-RU" sz="2800" b="1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5229200"/>
            <a:ext cx="338437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……..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в жизни человека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1560" y="1340768"/>
            <a:ext cx="3312368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………</a:t>
            </a:r>
            <a:endParaRPr lang="ru-RU" sz="2800" b="1" i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2348880"/>
            <a:ext cx="3312368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</a:t>
            </a:r>
            <a:endParaRPr lang="ru-RU" sz="2800" b="1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7459" y="3320577"/>
            <a:ext cx="3312368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</a:t>
            </a:r>
            <a:endParaRPr lang="ru-RU" sz="2800" b="1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7459" y="4402372"/>
            <a:ext cx="3312368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</a:t>
            </a:r>
            <a:endParaRPr lang="ru-RU" sz="2800" b="1" i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9423" y="5517232"/>
            <a:ext cx="3312368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…….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Используемые ресурсы: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dnevniki.ykt.ru/nzambi/520437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agrostarltd.ru/cultura.php?name=kukuruza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www.kdppk.ru/index.php?id=soaps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engschool18.ru/schoollife/biologytogether/215-k-uroku-biologii-obshhaya-xarakteristika-gribov-6.html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www.goodsmatrix.ru/goods-catalogue/Pickled-mushrooms/Assorti-pickled-mushrooms.html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7"/>
              </a:rPr>
              <a:t>http://sovdok.ru/?</a:t>
            </a:r>
            <a:r>
              <a:rPr lang="en-US" dirty="0" smtClean="0">
                <a:hlinkClick r:id="rId7"/>
              </a:rPr>
              <a:t>p=367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900igr.net/kartinki/biologija/Griby/Sedobnye-griby.html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www.rusnauka.com/3_ANR_2011/Biologia/6_78952.doc.htm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www.megabook.ru/DescriptionImage.asp?MID=471290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1"/>
              </a:rPr>
              <a:t>http://www.forumhouse.ru/threads/184054</a:t>
            </a:r>
            <a:r>
              <a:rPr lang="en-US" dirty="0" smtClean="0">
                <a:hlinkClick r:id="rId11"/>
              </a:rPr>
              <a:t>/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2"/>
              </a:rPr>
              <a:t>http://</a:t>
            </a:r>
            <a:r>
              <a:rPr lang="en-US" dirty="0" smtClean="0">
                <a:hlinkClick r:id="rId12"/>
              </a:rPr>
              <a:t>sunduk.narod.ru/foto.html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3"/>
              </a:rPr>
              <a:t>http://</a:t>
            </a:r>
            <a:r>
              <a:rPr lang="en-US" dirty="0" smtClean="0">
                <a:hlinkClick r:id="rId13"/>
              </a:rPr>
              <a:t>ya-gribnik.ru/syedobnye-griby/opyata.php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4"/>
              </a:rPr>
              <a:t>http://</a:t>
            </a:r>
            <a:r>
              <a:rPr lang="en-US" dirty="0" smtClean="0">
                <a:hlinkClick r:id="rId14"/>
              </a:rPr>
              <a:t>www.sciencephoto.com/subject/Plants%20Images/fungi%20images/penicillins?page=1&amp;per_page=96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>
                <a:hlinkClick r:id="rId15"/>
              </a:rPr>
              <a:t>http://</a:t>
            </a:r>
            <a:r>
              <a:rPr lang="en-US" dirty="0" smtClean="0">
                <a:hlinkClick r:id="rId15"/>
              </a:rPr>
              <a:t>miragro.com/bolezni-tomatov.html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>
                <a:hlinkClick r:id="rId16"/>
              </a:rPr>
              <a:t>http://900igr.net/kartinki/fizkultura/Vitaminy/Vitaminy-dlja-detej.html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</TotalTime>
  <Words>66</Words>
  <Application>Microsoft Office PowerPoint</Application>
  <PresentationFormat>Экран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Constantia</vt:lpstr>
      <vt:lpstr>Arial</vt:lpstr>
      <vt:lpstr>Calibri</vt:lpstr>
      <vt:lpstr>Wingdings 2</vt:lpstr>
      <vt:lpstr>Поток</vt:lpstr>
      <vt:lpstr>Роль в природе</vt:lpstr>
      <vt:lpstr>Роль в жизни человека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в природе</dc:title>
  <dc:creator>Светлана</dc:creator>
  <cp:lastModifiedBy>Светлана</cp:lastModifiedBy>
  <cp:revision>3</cp:revision>
  <dcterms:created xsi:type="dcterms:W3CDTF">2013-03-04T15:45:29Z</dcterms:created>
  <dcterms:modified xsi:type="dcterms:W3CDTF">2013-10-27T10:42:51Z</dcterms:modified>
</cp:coreProperties>
</file>