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5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A2B84B"/>
            </a:gs>
            <a:gs pos="0">
              <a:schemeClr val="accent1">
                <a:lumMod val="60000"/>
                <a:lumOff val="40000"/>
              </a:schemeClr>
            </a:gs>
            <a:gs pos="32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ogrower.ru/wp-content/uploads/2012/02/%D0%91%D0%BE%D1%8F%D1%80%D1%8B%D1%88%D0%BD%D0%B8%D0%BA.jpg" TargetMode="External"/><Relationship Id="rId2" Type="http://schemas.openxmlformats.org/officeDocument/2006/relationships/hyperlink" Target="http://www.teleport2001.ru/files/teleport/styles/article_page/public/images/2013/08/28/malina.jpg?itok=MNrTJfU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voimirukamivdome.ru/wp-content/uploads/2013/02/cheremuha-obyknovennaya.jpg" TargetMode="External"/><Relationship Id="rId5" Type="http://schemas.openxmlformats.org/officeDocument/2006/relationships/hyperlink" Target="http://allkstovo.ru/picture/calories/1827.jpg" TargetMode="External"/><Relationship Id="rId4" Type="http://schemas.openxmlformats.org/officeDocument/2006/relationships/hyperlink" Target="http://w.opt-flowers.ru/celebnie_cveti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838" y="645459"/>
            <a:ext cx="10927080" cy="28185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>
                <a:solidFill>
                  <a:srgbClr val="7030A0"/>
                </a:solidFill>
              </a:rPr>
              <a:t>Кустарники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" y="3486572"/>
            <a:ext cx="10927080" cy="27465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выполнена</a:t>
            </a:r>
          </a:p>
          <a:p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учителем начальных классов</a:t>
            </a:r>
          </a:p>
          <a:p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 СОШ «Виктория»</a:t>
            </a:r>
          </a:p>
          <a:p>
            <a:r>
              <a:rPr lang="ru-RU" sz="19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Петрашевой</a:t>
            </a:r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О..В.</a:t>
            </a:r>
          </a:p>
          <a:p>
            <a:r>
              <a:rPr lang="ru-RU" sz="19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endParaRPr lang="ru-RU" sz="1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840" y="655320"/>
            <a:ext cx="5391912" cy="55778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– стелющийся кустарничек. Растёт на болотах. Её красные ягоды созревают осенью. Зелёные листья и зрелые ягоды остаются на растении всю зиму. Клюкву в России издавна называли «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молодильной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ягодой», так как она богата полезными веществами. Ягоды у клюквы сочные, тёмно-красного цвета, кислые на вкус и абсолютно круглые. Клюкву употребляют в пищу как в свежем, так и в замороженном виде. Из неё готовят соки, морсы, желе, варенья, компоты.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55320"/>
            <a:ext cx="5486400" cy="5577840"/>
          </a:xfrm>
        </p:spPr>
      </p:pic>
    </p:spTree>
    <p:extLst>
      <p:ext uri="{BB962C8B-B14F-4D97-AF65-F5344CB8AC3E}">
        <p14:creationId xmlns:p14="http://schemas.microsoft.com/office/powerpoint/2010/main" val="426076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Ссылки: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2" y="2285999"/>
            <a:ext cx="9214281" cy="41820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www.teleport2001.ru/files/teleport/styles/article_page/public/images/2013/08/28/malina.jpg?itok=MNrTJfUG</a:t>
            </a: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http://flogrower.ru/wp-content/uploads/2012/02/%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D0%91%D0%BE%D1%8F%D1%80%D1%8B%D1%88%D0%BD%D0%B8%D0%BA.jpg</a:t>
            </a: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w.opt-flowers.ru/celebnie_cveti1.jpg</a:t>
            </a: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allkstovo.ru/picture/calories/1827.jpg</a:t>
            </a: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svoimirukamivdome.ru/wp-content/uploads/2013/02/cheremuha-obyknovennaya.jpg</a:t>
            </a: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7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5118" y="632012"/>
            <a:ext cx="5411634" cy="56208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Кустарники и кустарнички со съедобными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плодами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</a:p>
          <a:p>
            <a:pPr marL="457200" lvl="1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всем. Почти в каждом саду найдёшь эти вкусные и полезные ягоды. А в лесах широко распространена дикорастущая малина. Она-хороший медонос. Цветки малины пчёлы посещают даже в дождливую погоду. Ягоды используют для приготовления варенья, сиропов, малину сушат.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2012"/>
            <a:ext cx="5501640" cy="5620870"/>
          </a:xfrm>
        </p:spPr>
      </p:pic>
    </p:spTree>
    <p:extLst>
      <p:ext uri="{BB962C8B-B14F-4D97-AF65-F5344CB8AC3E}">
        <p14:creationId xmlns:p14="http://schemas.microsoft.com/office/powerpoint/2010/main" val="182297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840" y="640080"/>
            <a:ext cx="5391912" cy="5593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Боярышник</a:t>
            </a: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Боярышник может быть кустарником или деревом. В природе боярышник встречается обычно одиночно или группами в зарослях кустарников, по опушкам, на полянах.  На его ветвях – длинные колючки. Плоды – маленькие яблочки. Они бывают шаровидными, грушевидными, вытянутыми, очень прочными трёхгранными косточками. Ягоды боярышника можно использовать в пищу и для приготовления лекарств.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080"/>
            <a:ext cx="5501640" cy="5593080"/>
          </a:xfrm>
        </p:spPr>
      </p:pic>
    </p:spTree>
    <p:extLst>
      <p:ext uri="{BB962C8B-B14F-4D97-AF65-F5344CB8AC3E}">
        <p14:creationId xmlns:p14="http://schemas.microsoft.com/office/powerpoint/2010/main" val="179374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624840"/>
            <a:ext cx="5486400" cy="5608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</a:t>
            </a: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 – это дикая роза. По лесным опушкам, берегам рек, на пустырях часто встречаются шиповник собачий, шиповник майский и другие виды. Шиповник выращивают на улицах городов, в скверах и парках.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Цветёт шиповник в мае – июне. Плоды –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краснооранжевые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разной формы, с множеством волосистых семечек внутри. Шиповник – большой источник витаминов: С, В2, Р, Е.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624840"/>
            <a:ext cx="5486400" cy="5608320"/>
          </a:xfrm>
        </p:spPr>
      </p:pic>
    </p:spTree>
    <p:extLst>
      <p:ext uri="{BB962C8B-B14F-4D97-AF65-F5344CB8AC3E}">
        <p14:creationId xmlns:p14="http://schemas.microsoft.com/office/powerpoint/2010/main" val="48444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840" y="609600"/>
            <a:ext cx="5391912" cy="5623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Ирга</a:t>
            </a:r>
          </a:p>
          <a:p>
            <a:pPr marL="457200" lvl="1" indent="0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Ирга – высокий кустарник, который можно встретить в зелёных насаждениях города и в садах. У неё сладкие, богатые витаминами плоды. Созревая, они сначала становятся красными, затем синевато-чёрными. Листья ирги осенью расцвечиваются в красивые оранжево-красные тона.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09600"/>
            <a:ext cx="5455920" cy="5623560"/>
          </a:xfrm>
        </p:spPr>
      </p:pic>
    </p:spTree>
    <p:extLst>
      <p:ext uri="{BB962C8B-B14F-4D97-AF65-F5344CB8AC3E}">
        <p14:creationId xmlns:p14="http://schemas.microsoft.com/office/powerpoint/2010/main" val="335447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55320" y="685800"/>
            <a:ext cx="5361432" cy="5593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Черёмуха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Черёмуха бывает и кустарником , и деревом. Она замечательна своими белыми, душистыми цветками, собранными в густые кисти. Цветёт черёмуха в апреле-мае.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ветёт ежегодно, однако плодоносит не каждый год, так как цветки повреждаются поздневесенними заморозками. Плоды созревают в июле-августе. Чёрные плоды черёмухи съедобны.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85800"/>
            <a:ext cx="5455920" cy="5593080"/>
          </a:xfrm>
        </p:spPr>
      </p:pic>
    </p:spTree>
    <p:extLst>
      <p:ext uri="{BB962C8B-B14F-4D97-AF65-F5344CB8AC3E}">
        <p14:creationId xmlns:p14="http://schemas.microsoft.com/office/powerpoint/2010/main" val="291167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04088" y="670432"/>
            <a:ext cx="5391912" cy="55627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Калина-лесной кустарник. Высокий-до 4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метров.У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неё красиво вырезанные, с тремя лопастями, листья. Осенью они становятся багрово-красными. Плод – красная шаровидная костянка с одной плоской косточкой, без запаха, вкус горьковато-кислый. Цветёт калина в июне-июле, плоды созревают в августе-сентябре. Зрелые плоды калины ярко-красные, как раскалённый металл. Ягоды собирают спелыми. Они хорошо сохраняются, не теряют окраску и сохраняют питательные качества.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0433"/>
            <a:ext cx="5577839" cy="5562727"/>
          </a:xfrm>
        </p:spPr>
      </p:pic>
    </p:spTree>
    <p:extLst>
      <p:ext uri="{BB962C8B-B14F-4D97-AF65-F5344CB8AC3E}">
        <p14:creationId xmlns:p14="http://schemas.microsoft.com/office/powerpoint/2010/main" val="283306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640080"/>
            <a:ext cx="5407152" cy="5654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Барбарис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Барбарис – красивый кустарник,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олючий из-за острых шипов на веточках. В мае – июне привлекают внимание кисточки его жёлтых цветков, похожие на изящные золотые подвески. Осенью созревают ярко – красные плоды. Из коры кустарников барбариса получают жёлтую окраску. Ягоды съедобные, их используют для изготовления напитков, варенья, конфет. Сушёные ягоды часто применяют как приправы.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40080"/>
            <a:ext cx="5471160" cy="5654040"/>
          </a:xfrm>
        </p:spPr>
      </p:pic>
    </p:spTree>
    <p:extLst>
      <p:ext uri="{BB962C8B-B14F-4D97-AF65-F5344CB8AC3E}">
        <p14:creationId xmlns:p14="http://schemas.microsoft.com/office/powerpoint/2010/main" val="384200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55320" y="670560"/>
            <a:ext cx="5361432" cy="55778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Жимолость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Жимолость – невысокий ( до 1м ) кустарник. В природе встречается в Восточной Сибири и на Дальнем Востоке. Её выращивают ради вкусных плодов. Плоды созревают в первой половине июня, раньше чем земляника. Жимолость- ценнейшее лекарственное растение. У жимолости оригинальный вкус: сладкий, кисло-сладкий и с горчинкой. Ягоды жимолости употребляют в свежем виде, делают из них варенье, компот, соки, желе, сушат и замораживают.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70560"/>
            <a:ext cx="5501640" cy="5577840"/>
          </a:xfrm>
        </p:spPr>
      </p:pic>
    </p:spTree>
    <p:extLst>
      <p:ext uri="{BB962C8B-B14F-4D97-AF65-F5344CB8AC3E}">
        <p14:creationId xmlns:p14="http://schemas.microsoft.com/office/powerpoint/2010/main" val="138474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516</TotalTime>
  <Words>626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Кустарники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28</cp:revision>
  <dcterms:created xsi:type="dcterms:W3CDTF">2015-02-26T06:41:09Z</dcterms:created>
  <dcterms:modified xsi:type="dcterms:W3CDTF">2015-03-04T14:29:26Z</dcterms:modified>
</cp:coreProperties>
</file>