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9" r:id="rId2"/>
    <p:sldId id="288" r:id="rId3"/>
    <p:sldId id="256" r:id="rId4"/>
    <p:sldId id="262" r:id="rId5"/>
    <p:sldId id="257" r:id="rId6"/>
    <p:sldId id="270" r:id="rId7"/>
    <p:sldId id="272" r:id="rId8"/>
    <p:sldId id="274" r:id="rId9"/>
    <p:sldId id="273" r:id="rId10"/>
    <p:sldId id="275" r:id="rId11"/>
    <p:sldId id="276" r:id="rId12"/>
    <p:sldId id="277" r:id="rId13"/>
    <p:sldId id="278" r:id="rId14"/>
    <p:sldId id="286" r:id="rId15"/>
    <p:sldId id="287" r:id="rId16"/>
    <p:sldId id="279" r:id="rId17"/>
    <p:sldId id="280" r:id="rId18"/>
    <p:sldId id="281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8" autoAdjust="0"/>
    <p:restoredTop sz="9466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85651-C512-4F9C-9446-9AD6C56939F3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93C59-F3E3-4792-BF12-7CA227B06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6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3808E-364F-40D1-BAED-3D023AA3753A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slide" Target="slide2.xml"/><Relationship Id="rId3" Type="http://schemas.openxmlformats.org/officeDocument/2006/relationships/hyperlink" Target="http://radikal.ru/f/s001.radikal.ru/i196/1308/be/0dcd883c5cac.jpg.html" TargetMode="External"/><Relationship Id="rId7" Type="http://schemas.openxmlformats.org/officeDocument/2006/relationships/hyperlink" Target="http://radikal.ru/f/s020.radikal.ru/i722/1308/b1/83e26432524a.jpg.html" TargetMode="External"/><Relationship Id="rId12" Type="http://schemas.openxmlformats.org/officeDocument/2006/relationships/image" Target="../media/image1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hyperlink" Target="http://radikal.ru/f/s42.radikal.ru/i096/1308/80/a3352b2f7669.jpg.html" TargetMode="External"/><Relationship Id="rId5" Type="http://schemas.openxmlformats.org/officeDocument/2006/relationships/hyperlink" Target="http://radikal.ru/f/s017.radikal.ru/i409/1308/39/d330c5bd13e6.jpg.html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hyperlink" Target="http://radikal.ru/f/s53.radikal.ru/i139/1308/a0/5c05d45ff810.jpg.html" TargetMode="External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olnews.ru/news/41715" TargetMode="External"/><Relationship Id="rId3" Type="http://schemas.openxmlformats.org/officeDocument/2006/relationships/hyperlink" Target="http://www.journalsmolensk.ru/new/2013/56--07-155-iyul-2013-g/277-dve-strasti-evgeniya-gutkina.html" TargetMode="External"/><Relationship Id="rId7" Type="http://schemas.openxmlformats.org/officeDocument/2006/relationships/hyperlink" Target="http://rutracker.org/forum/viewtopic.php?t=4516289" TargetMode="External"/><Relationship Id="rId2" Type="http://schemas.openxmlformats.org/officeDocument/2006/relationships/hyperlink" Target="http://nsportal.ru/shkola/literatura/library/2012/01/08/prezentatsiya-biografiya-roslavlskoy-poetessy-tn-baklanovo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&#1072;&#1088;&#1093;&#1080;&#1074;&#1072;&#1090;&#1074;&#1090;.&#1089;&#1092;&#1084;&#1101;&#1080;.&#1088;&#1092;/poets/gutkin.htm" TargetMode="External"/><Relationship Id="rId5" Type="http://schemas.openxmlformats.org/officeDocument/2006/relationships/hyperlink" Target="http://e-school67.ru/p/?page_id=19" TargetMode="External"/><Relationship Id="rId10" Type="http://schemas.openxmlformats.org/officeDocument/2006/relationships/hyperlink" Target="http://mirslovarei.com/content_bigbioenc/mishin-aleksej-viktorovich-106787.html#ixzz3BkkfmXtJ" TargetMode="External"/><Relationship Id="rId4" Type="http://schemas.openxmlformats.org/officeDocument/2006/relationships/hyperlink" Target="http://&#1074;&#1072;&#1096;&#1089;&#1084;&#1086;&#1083;&#1077;&#1085;&#1089;&#1082;.&#1088;&#1092;/smolensk/poeti-o-smolenske.html" TargetMode="External"/><Relationship Id="rId9" Type="http://schemas.openxmlformats.org/officeDocument/2006/relationships/hyperlink" Target="http://www.cultin.ru/writers-mishin-aleksejj-viktorovic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wr.ru/quotauthor/196/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Смоленские поэты и писатели детям</a:t>
            </a:r>
            <a:endParaRPr lang="ru-RU" dirty="0"/>
          </a:p>
        </p:txBody>
      </p:sp>
      <p:pic>
        <p:nvPicPr>
          <p:cNvPr id="5" name="Picture 2" descr="C:\Documents and Settings\Admin\Рабочий стол\посвящение в читател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80" y="1600200"/>
            <a:ext cx="623603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40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6"/>
            <a:ext cx="9146849" cy="6855863"/>
          </a:xfrm>
          <a:prstGeom prst="rect">
            <a:avLst/>
          </a:prstGeom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214290"/>
            <a:ext cx="827450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Выставка книг произведений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Ладонщикова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pic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50926"/>
            <a:ext cx="1872208" cy="2579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pic">
            <a:hlinkClick r:id="rId5" tgtFrame="&quot;_blank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9040"/>
            <a:ext cx="2142542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pic">
            <a:hlinkClick r:id="rId7" tgtFrame="&quot;_blank&quot;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48" y="866926"/>
            <a:ext cx="2033024" cy="258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pic">
            <a:hlinkClick r:id="rId9" tgtFrame="&quot;_blank&quot;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241" y="3763761"/>
            <a:ext cx="2232248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pic">
            <a:hlinkClick r:id="rId11" tgtFrame="&quot;_blank&quot;"/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08" y="975365"/>
            <a:ext cx="1857792" cy="2475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818" y="5763344"/>
            <a:ext cx="8175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4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master11_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"/>
            <a:ext cx="9144000" cy="6849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467544" y="1821018"/>
            <a:ext cx="5904656" cy="46152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15816" y="620688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Алексей Викторович </a:t>
            </a:r>
          </a:p>
          <a:p>
            <a:pPr algn="ctr"/>
            <a:r>
              <a:rPr lang="ru-RU" sz="3600" b="1" dirty="0" smtClean="0"/>
              <a:t>Мишин 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85587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6"/>
            <a:ext cx="9146849" cy="68558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332656"/>
            <a:ext cx="871296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Мишин Алексей Викторович (18.10.1936 г. – 29.08.2009 г.) родился в деревне Зуевка </a:t>
            </a:r>
            <a:r>
              <a:rPr lang="ru-RU" sz="2800" dirty="0" smtClean="0"/>
              <a:t>Рославль-</a:t>
            </a:r>
            <a:r>
              <a:rPr lang="ru-RU" sz="2800" dirty="0" err="1" smtClean="0"/>
              <a:t>ского</a:t>
            </a:r>
            <a:r>
              <a:rPr lang="ru-RU" sz="2800" dirty="0" smtClean="0"/>
              <a:t> </a:t>
            </a:r>
            <a:r>
              <a:rPr lang="ru-RU" sz="2800" dirty="0"/>
              <a:t>района. Окончил </a:t>
            </a:r>
            <a:r>
              <a:rPr lang="ru-RU" sz="2800" dirty="0" err="1" smtClean="0"/>
              <a:t>Рославльский</a:t>
            </a:r>
            <a:r>
              <a:rPr lang="ru-RU" sz="2800" dirty="0" smtClean="0"/>
              <a:t> </a:t>
            </a:r>
            <a:r>
              <a:rPr lang="ru-RU" sz="2800" dirty="0"/>
              <a:t>техникум железнодорожного транспорта, </a:t>
            </a:r>
            <a:r>
              <a:rPr lang="ru-RU" sz="2800" dirty="0" smtClean="0"/>
              <a:t>Смоленский пединститут. </a:t>
            </a:r>
            <a:r>
              <a:rPr lang="ru-RU" sz="2800" dirty="0"/>
              <a:t>Работал на Печерской железной дороге механиком вагонного депо, </a:t>
            </a:r>
            <a:r>
              <a:rPr lang="ru-RU" sz="2800" dirty="0" err="1" smtClean="0"/>
              <a:t>корреспонден</a:t>
            </a:r>
            <a:r>
              <a:rPr lang="ru-RU" sz="2800" dirty="0" smtClean="0"/>
              <a:t>-том </a:t>
            </a:r>
            <a:r>
              <a:rPr lang="ru-RU" sz="2800" dirty="0"/>
              <a:t>смоленского областного </a:t>
            </a:r>
            <a:r>
              <a:rPr lang="ru-RU" sz="2800" dirty="0" smtClean="0"/>
              <a:t>радио, </a:t>
            </a:r>
            <a:r>
              <a:rPr lang="ru-RU" sz="2800" dirty="0"/>
              <a:t>директором Смоленского книжного издательства ‘</a:t>
            </a:r>
            <a:r>
              <a:rPr lang="ru-RU" sz="2800" dirty="0" err="1"/>
              <a:t>Смядынь</a:t>
            </a:r>
            <a:r>
              <a:rPr lang="ru-RU" sz="2800" dirty="0"/>
              <a:t>’. Стихи печатались в центральных изданиях, включались в </a:t>
            </a:r>
            <a:r>
              <a:rPr lang="ru-RU" sz="2800" dirty="0" smtClean="0"/>
              <a:t>сборники</a:t>
            </a:r>
            <a:r>
              <a:rPr lang="ru-RU" sz="2800" dirty="0"/>
              <a:t>, выходившие в Болгарии и Польше. </a:t>
            </a:r>
            <a:r>
              <a:rPr lang="ru-RU" sz="2800" dirty="0" smtClean="0"/>
              <a:t>Лирический </a:t>
            </a:r>
            <a:r>
              <a:rPr lang="ru-RU" sz="2800" dirty="0"/>
              <a:t>герой стихов </a:t>
            </a:r>
            <a:r>
              <a:rPr lang="ru-RU" sz="2800" dirty="0" smtClean="0"/>
              <a:t>Мишина наделен </a:t>
            </a:r>
            <a:r>
              <a:rPr lang="ru-RU" sz="2800" dirty="0"/>
              <a:t>щедростью чувств и жизнелюбием, острым восприятием природы. Ярко проявляется влюбленность в родной Смоленский край. </a:t>
            </a:r>
          </a:p>
        </p:txBody>
      </p:sp>
    </p:spTree>
    <p:extLst>
      <p:ext uri="{BB962C8B-B14F-4D97-AF65-F5344CB8AC3E}">
        <p14:creationId xmlns:p14="http://schemas.microsoft.com/office/powerpoint/2010/main" val="30087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6"/>
            <a:ext cx="9146849" cy="6855863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1979712" y="1124744"/>
            <a:ext cx="4824536" cy="3456383"/>
          </a:xfrm>
          <a:prstGeom prst="rect">
            <a:avLst/>
          </a:prstGeom>
        </p:spPr>
      </p:pic>
      <p:pic>
        <p:nvPicPr>
          <p:cNvPr id="4098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9280"/>
            <a:ext cx="8175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0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master11_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"/>
            <a:ext cx="9144000" cy="6849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620688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Татьяна Бакланова</a:t>
            </a:r>
            <a:endParaRPr lang="ru-RU" sz="3600" b="1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6004647" cy="469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3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6"/>
            <a:ext cx="9146849" cy="68558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332656"/>
            <a:ext cx="8712968" cy="595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smtClean="0"/>
              <a:t>Родилась Татьяна Николаевна Бакланова в Карелии 13 апреля1953года.  Маленькая Таня была  чуть ли не единственным ребёнком на всё село. Двухлетняя девочка веселила сельских бабушек и дедушек танцами и песнями, росла озорной и подвижной. Неожиданно девочка заболела и стала инвалидом. 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/>
              <a:t>Не смотря на все трудности Татьяна Бакланова закончила два института:  финансовый и Смоленский  педагогический  университет.</a:t>
            </a:r>
            <a:r>
              <a:rPr lang="ru-RU" sz="2800" dirty="0"/>
              <a:t> В 1992  году  вышла  первая  книга  Татьяны  Николаевны « Первоцвет».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/>
              <a:t>Еще  один  сборник  « Предзимье».  Главной темой   является  природа. Описывая  рассветы  и  закаты,  шум  белоствольных  берез,  сверкающую  росу  на  зеленой  траве,  Татьяна  воплощает  в  строках  и  свое  сокровенное.</a:t>
            </a:r>
          </a:p>
        </p:txBody>
      </p:sp>
      <p:pic>
        <p:nvPicPr>
          <p:cNvPr id="512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904055"/>
            <a:ext cx="8175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0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master11_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"/>
            <a:ext cx="9144000" cy="6849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620688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Евгений </a:t>
            </a:r>
            <a:r>
              <a:rPr lang="ru-RU" sz="3600" b="1" dirty="0" err="1" smtClean="0"/>
              <a:t>Гуткин</a:t>
            </a:r>
            <a:endParaRPr lang="ru-RU" sz="3600" b="1" dirty="0"/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467544" y="1412776"/>
            <a:ext cx="6048672" cy="502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6"/>
            <a:ext cx="9146849" cy="68558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332656"/>
            <a:ext cx="87849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Этот удивительно энергичный человек </a:t>
            </a:r>
            <a:r>
              <a:rPr lang="ru-RU" sz="3200" dirty="0" err="1" smtClean="0"/>
              <a:t>жи-вет</a:t>
            </a:r>
            <a:r>
              <a:rPr lang="ru-RU" sz="3200" dirty="0" smtClean="0"/>
              <a:t> </a:t>
            </a:r>
            <a:r>
              <a:rPr lang="ru-RU" sz="3200" dirty="0"/>
              <a:t>в мире поэзии. О ней готов говорить </a:t>
            </a:r>
            <a:r>
              <a:rPr lang="ru-RU" sz="3200" dirty="0" smtClean="0"/>
              <a:t>без-остановочно</a:t>
            </a:r>
            <a:r>
              <a:rPr lang="ru-RU" sz="3200" dirty="0"/>
              <a:t>. Вдохновенно и </a:t>
            </a:r>
            <a:r>
              <a:rPr lang="ru-RU" sz="3200" dirty="0" smtClean="0"/>
              <a:t>эмоционально</a:t>
            </a:r>
            <a:r>
              <a:rPr lang="ru-RU" sz="3200" dirty="0"/>
              <a:t>. Признаться, этот напор энергии не каждый выдержит. Но стихи Евгения </a:t>
            </a:r>
            <a:r>
              <a:rPr lang="ru-RU" sz="3200" dirty="0" err="1" smtClean="0"/>
              <a:t>Гуткина</a:t>
            </a:r>
            <a:r>
              <a:rPr lang="ru-RU" sz="3200" dirty="0" smtClean="0"/>
              <a:t>, думается, следует </a:t>
            </a:r>
            <a:r>
              <a:rPr lang="ru-RU" sz="3200" dirty="0"/>
              <a:t>прочитать каждому.</a:t>
            </a:r>
          </a:p>
          <a:p>
            <a:r>
              <a:rPr lang="ru-RU" sz="3200" dirty="0"/>
              <a:t>У поэта две страсти – дети и краеведение. Детям посвящено большинство произведений. Да и стихи о великих земляках и Смоленщине предназначены, по большому счету, в первую очередь детям.</a:t>
            </a:r>
          </a:p>
        </p:txBody>
      </p:sp>
    </p:spTree>
    <p:extLst>
      <p:ext uri="{BB962C8B-B14F-4D97-AF65-F5344CB8AC3E}">
        <p14:creationId xmlns:p14="http://schemas.microsoft.com/office/powerpoint/2010/main" val="88163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6"/>
            <a:ext cx="9146849" cy="68558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32040" y="188640"/>
            <a:ext cx="38164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Евгений </a:t>
            </a:r>
            <a:r>
              <a:rPr lang="ru-RU" sz="2800" dirty="0" err="1"/>
              <a:t>Минаевич</a:t>
            </a:r>
            <a:r>
              <a:rPr lang="ru-RU" sz="2800" dirty="0"/>
              <a:t> в своих стихах признается в любви к родному городу, в стихотворной форме рассказывает о самых значимых событиях из истории героической смоленской земли.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163845"/>
            <a:ext cx="4752528" cy="6507577"/>
          </a:xfrm>
          <a:prstGeom prst="rect">
            <a:avLst/>
          </a:prstGeom>
        </p:spPr>
      </p:pic>
      <p:pic>
        <p:nvPicPr>
          <p:cNvPr id="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949280"/>
            <a:ext cx="8175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4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75656" y="-33010"/>
            <a:ext cx="6768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Источники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343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620688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nsportal.ru/shkola/literatura/library/2012/01/08/prezentatsiya-biografiya-roslavlskoy-poetessy-tn-baklanovoy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en-US" dirty="0">
                <a:hlinkClick r:id="rId3"/>
              </a:rPr>
              <a:t>http://www.journalsmolensk.ru/new/2013/56--</a:t>
            </a:r>
            <a:r>
              <a:rPr lang="en-US" dirty="0" smtClean="0">
                <a:hlinkClick r:id="rId3"/>
              </a:rPr>
              <a:t>07-155-iyul-2013-g/277-dve-strasti-evgeniya-gutkina.html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en-US" dirty="0">
                <a:hlinkClick r:id="rId4"/>
              </a:rPr>
              <a:t>http://</a:t>
            </a:r>
            <a:r>
              <a:rPr lang="ru-RU" dirty="0" err="1">
                <a:hlinkClick r:id="rId4"/>
              </a:rPr>
              <a:t>вашсмоленск.рф</a:t>
            </a:r>
            <a:r>
              <a:rPr lang="ru-RU" dirty="0">
                <a:hlinkClick r:id="rId4"/>
              </a:rPr>
              <a:t>/</a:t>
            </a:r>
            <a:r>
              <a:rPr lang="en-US" dirty="0" err="1" smtClean="0">
                <a:hlinkClick r:id="rId4"/>
              </a:rPr>
              <a:t>smolensk</a:t>
            </a:r>
            <a:r>
              <a:rPr lang="en-US" dirty="0" smtClean="0">
                <a:hlinkClick r:id="rId4"/>
              </a:rPr>
              <a:t>/poeti-o-smolenske.html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en-US" dirty="0">
                <a:hlinkClick r:id="rId5"/>
              </a:rPr>
              <a:t>http://e-school67.ru/p/?</a:t>
            </a:r>
            <a:r>
              <a:rPr lang="en-US" dirty="0" smtClean="0">
                <a:hlinkClick r:id="rId5"/>
              </a:rPr>
              <a:t>page_id=19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en-US" dirty="0">
                <a:hlinkClick r:id="rId6"/>
              </a:rPr>
              <a:t>http://</a:t>
            </a:r>
            <a:r>
              <a:rPr lang="ru-RU" dirty="0" err="1">
                <a:hlinkClick r:id="rId6"/>
              </a:rPr>
              <a:t>архиватвт.сфмэи.рф</a:t>
            </a:r>
            <a:r>
              <a:rPr lang="ru-RU" dirty="0">
                <a:hlinkClick r:id="rId6"/>
              </a:rPr>
              <a:t>/</a:t>
            </a:r>
            <a:r>
              <a:rPr lang="en-US" dirty="0" smtClean="0">
                <a:hlinkClick r:id="rId6"/>
              </a:rPr>
              <a:t>poets/gutkin.htm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en-US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rutracker.org/forum/viewtopic.php?t=4516289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www.smolnews.ru/news/41715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www.cultin.ru/writers-mishin-aleksejj-viktorovich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mirslovarei.com/content_bigbioenc/mishin-aleksej-viktorovich-106787.html#ixzz3BkkfmXtJ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 smtClean="0">
                <a:hlinkClick r:id="rId2" action="ppaction://hlinksldjump"/>
              </a:rPr>
              <a:t>Иван Сергеевич Соколов – Микитов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 smtClean="0">
                <a:hlinkClick r:id="rId3" action="ppaction://hlinksldjump"/>
              </a:rPr>
              <a:t>Георгий Афанасьевич </a:t>
            </a:r>
            <a:r>
              <a:rPr lang="ru-RU" dirty="0" err="1" smtClean="0">
                <a:hlinkClick r:id="rId3" action="ppaction://hlinksldjump"/>
              </a:rPr>
              <a:t>Ладонщиков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 smtClean="0">
                <a:hlinkClick r:id="rId4" action="ppaction://hlinksldjump"/>
              </a:rPr>
              <a:t>Алексей Викторович Мишин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4. </a:t>
            </a:r>
            <a:r>
              <a:rPr lang="ru-RU" dirty="0" smtClean="0">
                <a:hlinkClick r:id="rId5" action="ppaction://hlinksldjump"/>
              </a:rPr>
              <a:t>Татьяна Бакланова</a:t>
            </a:r>
            <a:endParaRPr lang="ru-RU" dirty="0" smtClean="0"/>
          </a:p>
          <a:p>
            <a:pPr marL="514350" indent="-514350">
              <a:buAutoNum type="arabicPeriod" startAt="5"/>
            </a:pPr>
            <a:r>
              <a:rPr lang="ru-RU" dirty="0" smtClean="0">
                <a:hlinkClick r:id="rId6" action="ppaction://hlinksldjump"/>
              </a:rPr>
              <a:t>Евгений </a:t>
            </a:r>
            <a:r>
              <a:rPr lang="ru-RU" dirty="0" err="1" smtClean="0">
                <a:hlinkClick r:id="rId6" action="ppaction://hlinksldjump"/>
              </a:rPr>
              <a:t>Гуткин</a:t>
            </a:r>
            <a:endParaRPr lang="ru-RU" dirty="0" smtClean="0"/>
          </a:p>
          <a:p>
            <a:pPr marL="514350" indent="-514350">
              <a:buAutoNum type="arabicPeriod" startAt="5"/>
            </a:pPr>
            <a:r>
              <a:rPr lang="ru-RU" dirty="0" smtClean="0">
                <a:hlinkClick r:id="rId7" action="ppaction://hlinksldjump"/>
              </a:rPr>
              <a:t>Источники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8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master11_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"/>
            <a:ext cx="9144000" cy="6849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452638"/>
            <a:ext cx="5253345" cy="177626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Иван  Сергеевич  </a:t>
            </a:r>
            <a:br>
              <a:rPr lang="ru-RU" sz="4000" b="1" dirty="0" smtClean="0"/>
            </a:br>
            <a:r>
              <a:rPr lang="ru-RU" sz="4000" b="1" dirty="0" smtClean="0"/>
              <a:t>    Соколов-Микитов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7" name="Рисунок 6" descr="Иван Сергеевич Соколов-Микитов (Ivan Sergeevich Sokolov-Mikitov)">
            <a:hlinkClick r:id="rId3" tgtFrame="&quot;_blank&quot;" tooltip="&quot;увеличить картинку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672408" cy="4986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6"/>
            <a:ext cx="9146849" cy="68558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158" y="332656"/>
            <a:ext cx="817528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Замечательный писатель Иван Сергеевич Соколов-Микитов (1892—1975) про­жил большую и богатую событиями жизнь. Детство его прошло в тихой лесной деревеньке на Смоленщине. Отец — охотник, знаток леса — ходил в приказчиках по лесному делу у купцов, мать вела крестьянское хозяйство. </a:t>
            </a:r>
            <a:endParaRPr lang="en-US" sz="2800" dirty="0" smtClean="0"/>
          </a:p>
          <a:p>
            <a:r>
              <a:rPr lang="en-US" sz="2800" dirty="0" smtClean="0"/>
              <a:t>       </a:t>
            </a:r>
            <a:r>
              <a:rPr lang="en-US" sz="2800" dirty="0" err="1" smtClean="0"/>
              <a:t>Где</a:t>
            </a:r>
            <a:r>
              <a:rPr lang="en-US" sz="2800" dirty="0" smtClean="0"/>
              <a:t> </a:t>
            </a:r>
            <a:r>
              <a:rPr lang="en-US" sz="2800" dirty="0" err="1" smtClean="0"/>
              <a:t>он</a:t>
            </a:r>
            <a:r>
              <a:rPr lang="en-US" sz="2800" dirty="0" smtClean="0"/>
              <a:t> </a:t>
            </a:r>
            <a:r>
              <a:rPr lang="en-US" sz="2800" dirty="0" err="1" smtClean="0"/>
              <a:t>только</a:t>
            </a:r>
            <a:r>
              <a:rPr lang="en-US" sz="2800" dirty="0" smtClean="0"/>
              <a:t> </a:t>
            </a:r>
            <a:r>
              <a:rPr lang="en-US" sz="2800" dirty="0" err="1" smtClean="0"/>
              <a:t>не</a:t>
            </a:r>
            <a:r>
              <a:rPr lang="en-US" sz="2800" dirty="0" smtClean="0"/>
              <a:t> </a:t>
            </a:r>
            <a:r>
              <a:rPr lang="en-US" sz="2800" dirty="0" err="1" smtClean="0"/>
              <a:t>побывал</a:t>
            </a:r>
            <a:r>
              <a:rPr lang="en-US" sz="2800" dirty="0" smtClean="0"/>
              <a:t>, </a:t>
            </a:r>
            <a:r>
              <a:rPr lang="en-US" sz="2800" dirty="0" err="1" smtClean="0"/>
              <a:t>устроившись</a:t>
            </a:r>
            <a:r>
              <a:rPr lang="en-US" sz="2800" dirty="0" smtClean="0"/>
              <a:t> </a:t>
            </a:r>
            <a:r>
              <a:rPr lang="en-US" sz="2800" dirty="0" err="1" smtClean="0"/>
              <a:t>на</a:t>
            </a:r>
            <a:r>
              <a:rPr lang="en-US" sz="2800" dirty="0" smtClean="0"/>
              <a:t> </a:t>
            </a:r>
            <a:r>
              <a:rPr lang="en-US" sz="2800" dirty="0" err="1" smtClean="0"/>
              <a:t>работу</a:t>
            </a:r>
            <a:r>
              <a:rPr lang="en-US" sz="2800" dirty="0" smtClean="0"/>
              <a:t> </a:t>
            </a:r>
            <a:r>
              <a:rPr lang="en-US" sz="2800" dirty="0" err="1" smtClean="0"/>
              <a:t>матросом</a:t>
            </a:r>
            <a:r>
              <a:rPr lang="en-US" sz="2800" dirty="0" smtClean="0"/>
              <a:t> </a:t>
            </a:r>
            <a:r>
              <a:rPr lang="en-US" sz="2800" dirty="0" err="1" smtClean="0"/>
              <a:t>на</a:t>
            </a:r>
            <a:r>
              <a:rPr lang="en-US" sz="2800" dirty="0" smtClean="0"/>
              <a:t> </a:t>
            </a:r>
            <a:r>
              <a:rPr lang="en-US" sz="2800" dirty="0" err="1" smtClean="0"/>
              <a:t>судах</a:t>
            </a:r>
            <a:r>
              <a:rPr lang="en-US" sz="2800" dirty="0" smtClean="0"/>
              <a:t> </a:t>
            </a:r>
            <a:r>
              <a:rPr lang="en-US" sz="2800" dirty="0" err="1" smtClean="0"/>
              <a:t>торгового</a:t>
            </a:r>
            <a:r>
              <a:rPr lang="en-US" sz="2800" dirty="0" smtClean="0"/>
              <a:t> </a:t>
            </a:r>
            <a:r>
              <a:rPr lang="en-US" sz="2800" dirty="0" err="1" smtClean="0"/>
              <a:t>флота</a:t>
            </a:r>
            <a:r>
              <a:rPr lang="en-US" sz="2800" dirty="0" smtClean="0"/>
              <a:t>, </a:t>
            </a:r>
            <a:r>
              <a:rPr lang="en-US" sz="2800" dirty="0" err="1" smtClean="0"/>
              <a:t>куда</a:t>
            </a:r>
            <a:r>
              <a:rPr lang="en-US" sz="2800" dirty="0" smtClean="0"/>
              <a:t> </a:t>
            </a:r>
            <a:r>
              <a:rPr lang="en-US" sz="2800" dirty="0" err="1" smtClean="0"/>
              <a:t>не</a:t>
            </a:r>
            <a:r>
              <a:rPr lang="en-US" sz="2800" dirty="0" smtClean="0"/>
              <a:t> </a:t>
            </a:r>
            <a:r>
              <a:rPr lang="en-US" sz="2800" dirty="0" err="1" smtClean="0"/>
              <a:t>забрасывала</a:t>
            </a:r>
            <a:r>
              <a:rPr lang="en-US" sz="2800" dirty="0" smtClean="0"/>
              <a:t> </a:t>
            </a:r>
            <a:r>
              <a:rPr lang="en-US" sz="2800" dirty="0" err="1" smtClean="0"/>
              <a:t>его</a:t>
            </a:r>
            <a:r>
              <a:rPr lang="en-US" sz="2800" dirty="0" smtClean="0"/>
              <a:t> </a:t>
            </a:r>
            <a:r>
              <a:rPr lang="en-US" sz="2800" dirty="0" err="1" smtClean="0"/>
              <a:t>судьба</a:t>
            </a:r>
            <a:r>
              <a:rPr lang="en-US" sz="2800" dirty="0" smtClean="0"/>
              <a:t>!</a:t>
            </a:r>
            <a:endParaRPr lang="ru-RU" sz="2800" dirty="0" smtClean="0"/>
          </a:p>
          <a:p>
            <a:r>
              <a:rPr lang="ru-RU" sz="2800" dirty="0"/>
              <a:t>В</a:t>
            </a:r>
            <a:r>
              <a:rPr lang="ru-RU" sz="2800" dirty="0" smtClean="0"/>
              <a:t>ернулся  домой,  работал учителем в школе. С детьми в деревне  издавал газету, которая называлась "Заячья газета".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6"/>
            <a:ext cx="9146851" cy="68558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282" y="357166"/>
            <a:ext cx="42862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 время Второй мировой войны Соколов-Микитов работает  специальным корреспондентом «Известий». Летом 1945 года возвращается в Ленинград.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Последние 20 лет жизни писатель жил в доме на берегу Волги. В этих сказочных местах он создал цикл рассказов о родной природе. </a:t>
            </a:r>
          </a:p>
          <a:p>
            <a:r>
              <a:rPr lang="ru-RU" sz="2800" dirty="0" smtClean="0"/>
              <a:t>     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764704"/>
            <a:ext cx="2666576" cy="378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6"/>
            <a:ext cx="9146849" cy="68558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785794"/>
            <a:ext cx="1839148" cy="280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5850" y="957626"/>
            <a:ext cx="2088232" cy="26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214290"/>
            <a:ext cx="917481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Выставка книг произведений Соколова-Микитова.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1571060" cy="252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340768"/>
            <a:ext cx="1895218" cy="270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0349" y="3789040"/>
            <a:ext cx="195923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22" y="5877272"/>
            <a:ext cx="8175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master11_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"/>
            <a:ext cx="9144000" cy="6849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836712"/>
            <a:ext cx="3563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Георгий Афанасьевич </a:t>
            </a:r>
            <a:r>
              <a:rPr lang="ru-RU" sz="4400" dirty="0" err="1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Ладонщиков</a:t>
            </a:r>
            <a:endParaRPr lang="ru-RU" dirty="0"/>
          </a:p>
        </p:txBody>
      </p:sp>
      <p:pic>
        <p:nvPicPr>
          <p:cNvPr id="7" name="Объект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01180" y="567672"/>
            <a:ext cx="4102867" cy="509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6"/>
            <a:ext cx="9146849" cy="68558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158" y="332656"/>
            <a:ext cx="817528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Георгий Афанасьевич </a:t>
            </a:r>
            <a:r>
              <a:rPr lang="ru-RU" sz="3200" dirty="0" err="1"/>
              <a:t>Ладонщиков</a:t>
            </a:r>
            <a:r>
              <a:rPr lang="ru-RU" sz="3200" dirty="0"/>
              <a:t> (1916—1992) — советский поэт, переводчик. Родился в крестьянской семье в деревне Каменка Смоленского уезда Смоленской губернии. Его талант поэта проявился уже в раннем детстве. Он рано выучился играть на гармошке и потешал дворовых ребятишек и взрослых своими частушками. В школе своими стихами он не раз доказывал свой писательский талант. С</a:t>
            </a:r>
            <a:r>
              <a:rPr lang="ru-RU" sz="3200" dirty="0" smtClean="0"/>
              <a:t>тихи </a:t>
            </a:r>
            <a:r>
              <a:rPr lang="ru-RU" sz="3200" dirty="0"/>
              <a:t>его — о природе, животных, труде, урожае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465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6"/>
            <a:ext cx="9146849" cy="68558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474345"/>
            <a:ext cx="81369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Во время войны он стал </a:t>
            </a:r>
            <a:r>
              <a:rPr lang="ru-RU" sz="2800" dirty="0"/>
              <a:t>связистом на </a:t>
            </a:r>
            <a:r>
              <a:rPr lang="ru-RU" sz="2800" dirty="0" err="1" smtClean="0"/>
              <a:t>Ленинг-радском</a:t>
            </a:r>
            <a:r>
              <a:rPr lang="ru-RU" sz="2800" dirty="0" smtClean="0"/>
              <a:t> фронте. </a:t>
            </a:r>
            <a:r>
              <a:rPr lang="ru-RU" sz="2800" dirty="0"/>
              <a:t>После войны начал работать на Московском телефонном узле, где за 25 лет работы из ученика монтёра стал инженером.</a:t>
            </a:r>
            <a:br>
              <a:rPr lang="ru-RU" sz="2800" dirty="0"/>
            </a:br>
            <a:r>
              <a:rPr lang="ru-RU" sz="2800" dirty="0"/>
              <a:t>Стать поэтом ему помог случай. Однажды </a:t>
            </a:r>
            <a:r>
              <a:rPr lang="ru-RU" sz="2800" dirty="0" err="1"/>
              <a:t>Ладонщикову</a:t>
            </a:r>
            <a:r>
              <a:rPr lang="ru-RU" sz="2800" dirty="0"/>
              <a:t> довелось чинить телефон у известного детского поэта Самуила Яковлевича Маршака. И во время их беседы выяснилось, что весёлый связист не только знает произведения Маршака и других детских авторов, но и сам пишет стихи для детей. Стихи понравились Маршаку. Именно он посоветовал Георгию Афанасьевичу всерьёз заняться поэтическим творчеством. </a:t>
            </a:r>
          </a:p>
        </p:txBody>
      </p:sp>
    </p:spTree>
    <p:extLst>
      <p:ext uri="{BB962C8B-B14F-4D97-AF65-F5344CB8AC3E}">
        <p14:creationId xmlns:p14="http://schemas.microsoft.com/office/powerpoint/2010/main" val="31465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614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Смоленские поэты и писатели детям</vt:lpstr>
      <vt:lpstr>Содержание</vt:lpstr>
      <vt:lpstr>Иван  Сергеевич       Соколов-Микитов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  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</vt:vector>
  </TitlesOfParts>
  <Company>_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Соколов-Микитов </dc:title>
  <dc:creator>Silencer</dc:creator>
  <cp:lastModifiedBy>Admin</cp:lastModifiedBy>
  <cp:revision>97</cp:revision>
  <dcterms:created xsi:type="dcterms:W3CDTF">2011-10-30T15:03:29Z</dcterms:created>
  <dcterms:modified xsi:type="dcterms:W3CDTF">2014-10-20T16:38:04Z</dcterms:modified>
</cp:coreProperties>
</file>