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458200" cy="1470025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Фрукты и ягоды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My WishList Фрук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492896"/>
            <a:ext cx="5053980" cy="3798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смородина</a:t>
            </a:r>
            <a:endParaRPr lang="ru-RU" sz="8800" dirty="0"/>
          </a:p>
        </p:txBody>
      </p:sp>
      <p:pic>
        <p:nvPicPr>
          <p:cNvPr id="21506" name="Picture 2" descr="Как правильно сажать смородину Сад и Огор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4762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малина</a:t>
            </a:r>
            <a:endParaRPr lang="ru-RU" sz="8800" dirty="0"/>
          </a:p>
        </p:txBody>
      </p:sp>
      <p:pic>
        <p:nvPicPr>
          <p:cNvPr id="20482" name="Picture 2" descr="Razzadrene 100 капсул, Купить в Киеве (Украина) - Интернет-магазин &quot;ActionLif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16832"/>
            <a:ext cx="600075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клубника</a:t>
            </a:r>
            <a:endParaRPr lang="ru-RU" sz="8800" dirty="0"/>
          </a:p>
        </p:txBody>
      </p:sp>
      <p:pic>
        <p:nvPicPr>
          <p:cNvPr id="19458" name="Picture 2" descr="служба доставки продуктов на дом по г.Алматы - Страница 20 - Услуги - Все Вмес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657975" cy="4162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виноград</a:t>
            </a:r>
            <a:endParaRPr lang="ru-RU" sz="8800" dirty="0"/>
          </a:p>
        </p:txBody>
      </p:sp>
      <p:pic>
        <p:nvPicPr>
          <p:cNvPr id="18434" name="Picture 2" descr="Мы И Спорт - Форумы на Sportbox.ru - Страница 163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772816"/>
            <a:ext cx="4511824" cy="4102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Фрукты растут в саду.</a:t>
            </a:r>
            <a:endParaRPr lang="ru-RU" sz="6600" dirty="0"/>
          </a:p>
        </p:txBody>
      </p:sp>
      <p:pic>
        <p:nvPicPr>
          <p:cNvPr id="17410" name="Picture 2" descr="Сообщество иллюстраторов / Иллюстрации / Ася / сад и дет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72816"/>
            <a:ext cx="7143750" cy="3714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Девочка увидела …</a:t>
            </a:r>
          </a:p>
          <a:p>
            <a:r>
              <a:rPr lang="ru-RU" sz="5400" b="1" dirty="0" smtClean="0"/>
              <a:t>Она попросила маму купить …</a:t>
            </a:r>
            <a:endParaRPr lang="ru-RU" sz="5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1556792"/>
            <a:ext cx="2452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фрукты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356992"/>
            <a:ext cx="2324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яблоко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яблоко</a:t>
            </a:r>
            <a:endParaRPr lang="ru-RU" sz="8800" dirty="0"/>
          </a:p>
        </p:txBody>
      </p:sp>
      <p:pic>
        <p:nvPicPr>
          <p:cNvPr id="14338" name="Picture 2" descr="NEWS.BCM.RU :: Расшифровка генома яблони помогла определить ее дикого пред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871864" cy="4331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груша</a:t>
            </a:r>
            <a:endParaRPr lang="ru-RU" sz="8800" dirty="0"/>
          </a:p>
        </p:txBody>
      </p:sp>
      <p:pic>
        <p:nvPicPr>
          <p:cNvPr id="27650" name="Picture 2" descr="Журнал Ресторатор июль 2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88840"/>
            <a:ext cx="4130824" cy="4130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банан</a:t>
            </a:r>
            <a:endParaRPr lang="ru-RU" sz="8800" dirty="0"/>
          </a:p>
        </p:txBody>
      </p:sp>
      <p:pic>
        <p:nvPicPr>
          <p:cNvPr id="26626" name="Picture 2" descr="Chapter 1 Estimated Banana Consumption... FxN Product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667500" cy="5000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апельсин</a:t>
            </a:r>
            <a:endParaRPr lang="ru-RU" sz="8800" dirty="0"/>
          </a:p>
        </p:txBody>
      </p:sp>
      <p:pic>
        <p:nvPicPr>
          <p:cNvPr id="25602" name="Picture 2" descr="Вокруг света, News Central at www.russianameric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04864"/>
            <a:ext cx="505736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лимон</a:t>
            </a:r>
            <a:endParaRPr lang="ru-RU" sz="8800" dirty="0"/>
          </a:p>
        </p:txBody>
      </p:sp>
      <p:pic>
        <p:nvPicPr>
          <p:cNvPr id="24578" name="Picture 2" descr="Lemon F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5219997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абрикос</a:t>
            </a:r>
            <a:endParaRPr lang="ru-RU" sz="8800" dirty="0"/>
          </a:p>
        </p:txBody>
      </p:sp>
      <p:pic>
        <p:nvPicPr>
          <p:cNvPr id="23554" name="Picture 2" descr="JPG - Dressed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5155332" cy="4087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персик</a:t>
            </a:r>
            <a:endParaRPr lang="ru-RU" sz="8800" dirty="0"/>
          </a:p>
        </p:txBody>
      </p:sp>
      <p:pic>
        <p:nvPicPr>
          <p:cNvPr id="22530" name="Picture 2" descr="Peach - JoBSPapa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060848"/>
            <a:ext cx="6096000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слива</a:t>
            </a:r>
            <a:endParaRPr lang="ru-RU" sz="8800" dirty="0"/>
          </a:p>
        </p:txBody>
      </p:sp>
      <p:pic>
        <p:nvPicPr>
          <p:cNvPr id="28674" name="Picture 2" descr="Самый вкусный блог &quot; Соус ткемал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5715000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Фрукты и ягоды</vt:lpstr>
      <vt:lpstr>яблоко</vt:lpstr>
      <vt:lpstr>груша</vt:lpstr>
      <vt:lpstr>банан</vt:lpstr>
      <vt:lpstr>апельсин</vt:lpstr>
      <vt:lpstr>лимон</vt:lpstr>
      <vt:lpstr>абрикос</vt:lpstr>
      <vt:lpstr>персик</vt:lpstr>
      <vt:lpstr>слива</vt:lpstr>
      <vt:lpstr>смородина</vt:lpstr>
      <vt:lpstr>малина</vt:lpstr>
      <vt:lpstr>клубника</vt:lpstr>
      <vt:lpstr>виноград</vt:lpstr>
      <vt:lpstr>Фрукты растут в саду.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 и ягоды</dc:title>
  <cp:lastModifiedBy>Я</cp:lastModifiedBy>
  <cp:revision>8</cp:revision>
  <dcterms:modified xsi:type="dcterms:W3CDTF">2014-09-28T14:09:35Z</dcterms:modified>
</cp:coreProperties>
</file>