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2041529"/>
          </a:xfrm>
        </p:spPr>
        <p:txBody>
          <a:bodyPr>
            <a:noAutofit/>
          </a:bodyPr>
          <a:lstStyle/>
          <a:p>
            <a:r>
              <a:rPr lang="ru-RU" sz="6000" dirty="0" smtClean="0"/>
              <a:t>Здоровое питание – </a:t>
            </a:r>
            <a:br>
              <a:rPr lang="ru-RU" sz="6000" dirty="0" smtClean="0"/>
            </a:br>
            <a:r>
              <a:rPr lang="ru-RU" sz="6000" dirty="0" smtClean="0"/>
              <a:t>здоровые зубы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Выполнила </a:t>
            </a:r>
            <a:r>
              <a:rPr lang="ru-RU" dirty="0" smtClean="0">
                <a:solidFill>
                  <a:schemeClr val="tx1"/>
                </a:solidFill>
              </a:rPr>
              <a:t>Рубцова А</a:t>
            </a:r>
            <a:r>
              <a:rPr lang="ru-RU" dirty="0" smtClean="0">
                <a:solidFill>
                  <a:schemeClr val="tx1"/>
                </a:solidFill>
              </a:rPr>
              <a:t>.М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МОУ 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Гурьевская</a:t>
            </a:r>
            <a:r>
              <a:rPr lang="ru-RU" dirty="0" smtClean="0">
                <a:solidFill>
                  <a:schemeClr val="tx1"/>
                </a:solidFill>
              </a:rPr>
              <a:t> СОШ»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</a:rPr>
              <a:t>МОЛОДЦЫ!</a:t>
            </a:r>
            <a:endParaRPr lang="ru-RU" sz="4800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1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5601" t="15570" r="36012" b="62874"/>
          <a:stretch>
            <a:fillRect/>
          </a:stretch>
        </p:blipFill>
        <p:spPr>
          <a:xfrm rot="10800000">
            <a:off x="1857356" y="1357298"/>
            <a:ext cx="4572032" cy="49696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Чисти зубы правильно!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a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1519" t="8000" r="7852" b="8000"/>
          <a:stretch>
            <a:fillRect/>
          </a:stretch>
        </p:blipFill>
        <p:spPr>
          <a:xfrm>
            <a:off x="1000100" y="2071678"/>
            <a:ext cx="1500198" cy="1500198"/>
          </a:xfrm>
        </p:spPr>
      </p:pic>
      <p:pic>
        <p:nvPicPr>
          <p:cNvPr id="5" name="Рисунок 4" descr="3a-2.jpg"/>
          <p:cNvPicPr>
            <a:picLocks noChangeAspect="1"/>
          </p:cNvPicPr>
          <p:nvPr/>
        </p:nvPicPr>
        <p:blipFill>
          <a:blip r:embed="rId3" cstate="print"/>
          <a:srcRect l="4764" t="5191" r="14252" b="6561"/>
          <a:stretch>
            <a:fillRect/>
          </a:stretch>
        </p:blipFill>
        <p:spPr>
          <a:xfrm>
            <a:off x="2857488" y="2071678"/>
            <a:ext cx="1500198" cy="1500198"/>
          </a:xfrm>
          <a:prstGeom prst="rect">
            <a:avLst/>
          </a:prstGeom>
        </p:spPr>
      </p:pic>
      <p:pic>
        <p:nvPicPr>
          <p:cNvPr id="6" name="Рисунок 5" descr="3a.-4jpg.jpg"/>
          <p:cNvPicPr>
            <a:picLocks noChangeAspect="1"/>
          </p:cNvPicPr>
          <p:nvPr/>
        </p:nvPicPr>
        <p:blipFill>
          <a:blip r:embed="rId4" cstate="print"/>
          <a:srcRect l="10212" r="8088" b="4545"/>
          <a:stretch>
            <a:fillRect/>
          </a:stretch>
        </p:blipFill>
        <p:spPr>
          <a:xfrm>
            <a:off x="4643438" y="2071678"/>
            <a:ext cx="1433985" cy="1500198"/>
          </a:xfrm>
          <a:prstGeom prst="rect">
            <a:avLst/>
          </a:prstGeom>
        </p:spPr>
      </p:pic>
      <p:pic>
        <p:nvPicPr>
          <p:cNvPr id="7" name="Рисунок 6" descr="3a.-3jpg.jpg"/>
          <p:cNvPicPr>
            <a:picLocks noChangeAspect="1"/>
          </p:cNvPicPr>
          <p:nvPr/>
        </p:nvPicPr>
        <p:blipFill>
          <a:blip r:embed="rId5" cstate="print"/>
          <a:srcRect l="5279" t="10212" r="10261" b="8088"/>
          <a:stretch>
            <a:fillRect/>
          </a:stretch>
        </p:blipFill>
        <p:spPr>
          <a:xfrm>
            <a:off x="6500826" y="2143116"/>
            <a:ext cx="1428760" cy="1428760"/>
          </a:xfrm>
          <a:prstGeom prst="rect">
            <a:avLst/>
          </a:prstGeom>
        </p:spPr>
      </p:pic>
      <p:pic>
        <p:nvPicPr>
          <p:cNvPr id="8" name="Рисунок 7" descr="3a-5.jpg"/>
          <p:cNvPicPr>
            <a:picLocks noChangeAspect="1"/>
          </p:cNvPicPr>
          <p:nvPr/>
        </p:nvPicPr>
        <p:blipFill>
          <a:blip r:embed="rId6" cstate="print"/>
          <a:srcRect l="12227" t="4000" r="9032"/>
          <a:stretch>
            <a:fillRect/>
          </a:stretch>
        </p:blipFill>
        <p:spPr>
          <a:xfrm>
            <a:off x="3786182" y="4071942"/>
            <a:ext cx="1635971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Молочные продукты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олочные продукты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7331017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Мясо и рыба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ясо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3529876" cy="2500329"/>
          </a:xfrm>
        </p:spPr>
      </p:pic>
      <p:pic>
        <p:nvPicPr>
          <p:cNvPr id="5" name="Рисунок 4" descr="рыб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679034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Хлеб и крупы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хлеб 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59"/>
            <a:ext cx="3357586" cy="2686069"/>
          </a:xfrm>
        </p:spPr>
      </p:pic>
      <p:pic>
        <p:nvPicPr>
          <p:cNvPr id="5" name="Рисунок 4" descr="крупы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683612"/>
            <a:ext cx="4114808" cy="263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Овощи и фрукты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овощи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5500726" cy="4936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зубк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47882"/>
          <a:stretch>
            <a:fillRect/>
          </a:stretch>
        </p:blipFill>
        <p:spPr>
          <a:xfrm>
            <a:off x="457200" y="610539"/>
            <a:ext cx="4043362" cy="5751723"/>
          </a:xfrm>
        </p:spPr>
      </p:pic>
      <p:pic>
        <p:nvPicPr>
          <p:cNvPr id="5" name="Рисунок 4" descr="зубки.jpg"/>
          <p:cNvPicPr>
            <a:picLocks noChangeAspect="1"/>
          </p:cNvPicPr>
          <p:nvPr/>
        </p:nvPicPr>
        <p:blipFill>
          <a:blip r:embed="rId2" cstate="print"/>
          <a:srcRect l="60944"/>
          <a:stretch>
            <a:fillRect/>
          </a:stretch>
        </p:blipFill>
        <p:spPr>
          <a:xfrm>
            <a:off x="4561726" y="642919"/>
            <a:ext cx="301067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7467600" cy="8683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 секрета экономии воды во время чистки зубов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4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2866" r="51360" b="43420"/>
          <a:stretch>
            <a:fillRect/>
          </a:stretch>
        </p:blipFill>
        <p:spPr>
          <a:xfrm>
            <a:off x="714348" y="2143116"/>
            <a:ext cx="3406534" cy="3286148"/>
          </a:xfrm>
        </p:spPr>
      </p:pic>
      <p:pic>
        <p:nvPicPr>
          <p:cNvPr id="7" name="Рисунок 6" descr="4a.jpg"/>
          <p:cNvPicPr>
            <a:picLocks noChangeAspect="1"/>
          </p:cNvPicPr>
          <p:nvPr/>
        </p:nvPicPr>
        <p:blipFill>
          <a:blip r:embed="rId2" cstate="print"/>
          <a:srcRect l="48550" t="26041" r="7957" b="42709"/>
          <a:stretch>
            <a:fillRect/>
          </a:stretch>
        </p:blipFill>
        <p:spPr>
          <a:xfrm>
            <a:off x="4643438" y="2143116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4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025" t="55964" r="52950" b="12238"/>
          <a:stretch>
            <a:fillRect/>
          </a:stretch>
        </p:blipFill>
        <p:spPr>
          <a:xfrm>
            <a:off x="571472" y="1643050"/>
            <a:ext cx="3491890" cy="3357586"/>
          </a:xfrm>
        </p:spPr>
      </p:pic>
      <p:pic>
        <p:nvPicPr>
          <p:cNvPr id="5" name="Рисунок 4" descr="4a.jpg"/>
          <p:cNvPicPr>
            <a:picLocks noChangeAspect="1"/>
          </p:cNvPicPr>
          <p:nvPr/>
        </p:nvPicPr>
        <p:blipFill>
          <a:blip r:embed="rId2" cstate="print"/>
          <a:srcRect l="50000" t="56250" r="5058" b="11458"/>
          <a:stretch>
            <a:fillRect/>
          </a:stretch>
        </p:blipFill>
        <p:spPr>
          <a:xfrm>
            <a:off x="4786314" y="1643050"/>
            <a:ext cx="335758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40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Здоровое питание –  здоровые зубы</vt:lpstr>
      <vt:lpstr>Чисти зубы правильно!</vt:lpstr>
      <vt:lpstr>Молочные продукты</vt:lpstr>
      <vt:lpstr>Мясо и рыба</vt:lpstr>
      <vt:lpstr>Хлеб и крупы</vt:lpstr>
      <vt:lpstr>Овощи и фрукты</vt:lpstr>
      <vt:lpstr>Слайд 7</vt:lpstr>
      <vt:lpstr>4 секрета экономии воды во время чистки зубов</vt:lpstr>
      <vt:lpstr>Слайд 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–  здоровые зубы</dc:title>
  <cp:lastModifiedBy>АМих</cp:lastModifiedBy>
  <cp:revision>16</cp:revision>
  <dcterms:modified xsi:type="dcterms:W3CDTF">2013-11-25T16:00:08Z</dcterms:modified>
</cp:coreProperties>
</file>