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6" r:id="rId5"/>
    <p:sldId id="278" r:id="rId6"/>
    <p:sldId id="274" r:id="rId7"/>
    <p:sldId id="275" r:id="rId8"/>
    <p:sldId id="269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D27DB0-6A69-4439-ABA8-D880FA92F7E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1E8054-388E-40F6-B5E8-86A769022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D27DB0-6A69-4439-ABA8-D880FA92F7E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8054-388E-40F6-B5E8-86A769022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D27DB0-6A69-4439-ABA8-D880FA92F7E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8054-388E-40F6-B5E8-86A769022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D27DB0-6A69-4439-ABA8-D880FA92F7E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8054-388E-40F6-B5E8-86A769022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D27DB0-6A69-4439-ABA8-D880FA92F7E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8054-388E-40F6-B5E8-86A769022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D27DB0-6A69-4439-ABA8-D880FA92F7E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8054-388E-40F6-B5E8-86A769022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D27DB0-6A69-4439-ABA8-D880FA92F7E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8054-388E-40F6-B5E8-86A769022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D27DB0-6A69-4439-ABA8-D880FA92F7E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8054-388E-40F6-B5E8-86A769022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D27DB0-6A69-4439-ABA8-D880FA92F7E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8054-388E-40F6-B5E8-86A769022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D27DB0-6A69-4439-ABA8-D880FA92F7E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E8054-388E-40F6-B5E8-86A769022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D27DB0-6A69-4439-ABA8-D880FA92F7E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1E8054-388E-40F6-B5E8-86A769022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D27DB0-6A69-4439-ABA8-D880FA92F7E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1E8054-388E-40F6-B5E8-86A769022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Моя малая родина-  село  Сосновка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Никифорова Александра, 2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Вот моя деревня!!!!!!!</a:t>
            </a:r>
            <a:endParaRPr lang="ru-RU" dirty="0"/>
          </a:p>
        </p:txBody>
      </p:sp>
      <p:pic>
        <p:nvPicPr>
          <p:cNvPr id="3" name="Picture 3" descr="C:\Documents and Settings\Ника\Рабочий стол\Погореловы\img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4" y="1357298"/>
            <a:ext cx="5641736" cy="266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Каждую весну в Сосновке золотые луга!!!!!!!!!</a:t>
            </a:r>
            <a:endParaRPr lang="ru-RU" dirty="0"/>
          </a:p>
        </p:txBody>
      </p:sp>
      <p:pic>
        <p:nvPicPr>
          <p:cNvPr id="5122" name="Picture 2" descr="C:\Documents and Settings\Ника\Рабочий стол\img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3955310" cy="229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Летняя страда!!!!!!!!!!!!!!!!</a:t>
            </a:r>
            <a:endParaRPr lang="ru-RU" dirty="0"/>
          </a:p>
        </p:txBody>
      </p:sp>
      <p:pic>
        <p:nvPicPr>
          <p:cNvPr id="4098" name="Picture 2" descr="C:\Documents and Settings\Ника\Рабочий стол\img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2383104" cy="1872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Клубника  поспела!!!!!!!!!</a:t>
            </a:r>
            <a:endParaRPr lang="ru-RU" dirty="0"/>
          </a:p>
        </p:txBody>
      </p:sp>
      <p:pic>
        <p:nvPicPr>
          <p:cNvPr id="6146" name="Picture 2" descr="C:\Documents and Settings\Ника\Рабочий стол\семья\фото семейное\20072011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2310526" cy="358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Полиатлон</a:t>
            </a:r>
            <a:r>
              <a:rPr lang="ru-RU" dirty="0" smtClean="0"/>
              <a:t> в Сосновке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лыжне!!!!!!!!!!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Бьём в десятку!!!!!!!!!!!!</a:t>
            </a:r>
            <a:endParaRPr lang="ru-RU" dirty="0"/>
          </a:p>
        </p:txBody>
      </p:sp>
      <p:pic>
        <p:nvPicPr>
          <p:cNvPr id="2050" name="Picture 2" descr="C:\Documents and Settings\Ника\Рабочий стол\img0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214686"/>
            <a:ext cx="2286016" cy="1531462"/>
          </a:xfrm>
          <a:prstGeom prst="rect">
            <a:avLst/>
          </a:prstGeom>
          <a:noFill/>
        </p:spPr>
      </p:pic>
      <p:pic>
        <p:nvPicPr>
          <p:cNvPr id="2051" name="Picture 3" descr="C:\Documents and Settings\Ника\Рабочий стол\img0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857363"/>
            <a:ext cx="3213123" cy="16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Победители!!!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Семейные команды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Ника\Рабочий стол\img0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2143140" cy="2071702"/>
          </a:xfrm>
          <a:prstGeom prst="rect">
            <a:avLst/>
          </a:prstGeom>
          <a:noFill/>
        </p:spPr>
      </p:pic>
      <p:pic>
        <p:nvPicPr>
          <p:cNvPr id="3075" name="Picture 3" descr="C:\Documents and Settings\Ника\Рабочий стол\img0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35392" y="1849384"/>
            <a:ext cx="3160942" cy="1855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мой дом родной!!!!!!!!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Ника\Рабочий стол\семья\фото семейное\Фото25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44625"/>
            <a:ext cx="2463662" cy="2913069"/>
          </a:xfrm>
          <a:prstGeom prst="rect">
            <a:avLst/>
          </a:prstGeom>
          <a:noFill/>
        </p:spPr>
      </p:pic>
      <p:pic>
        <p:nvPicPr>
          <p:cNvPr id="8" name="Picture 2" descr="C:\Documents and Settings\Ника\Рабочий стол\семья\цветочки\цветочки!!!\Фото25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1412776"/>
            <a:ext cx="3003816" cy="3159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семья</a:t>
            </a:r>
            <a:endParaRPr lang="ru-RU" dirty="0"/>
          </a:p>
        </p:txBody>
      </p:sp>
      <p:pic>
        <p:nvPicPr>
          <p:cNvPr id="10242" name="Picture 2" descr="C:\Documents and Settings\Ника\Рабочий стол\семья\фото семейное\Фото2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00438"/>
            <a:ext cx="4170194" cy="28088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</TotalTime>
  <Words>51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Моя малая родина-  село  Сосновка</vt:lpstr>
      <vt:lpstr>Вот моя деревня!!!!!!!</vt:lpstr>
      <vt:lpstr>Каждую весну в Сосновке золотые луга!!!!!!!!!</vt:lpstr>
      <vt:lpstr> Летняя страда!!!!!!!!!!!!!!!!</vt:lpstr>
      <vt:lpstr>Клубника  поспела!!!!!!!!!</vt:lpstr>
      <vt:lpstr>Полиатлон в Сосновке</vt:lpstr>
      <vt:lpstr>Победители!!!</vt:lpstr>
      <vt:lpstr>Вот мой дом родной!!!!!!!!</vt:lpstr>
      <vt:lpstr>Моя семья</vt:lpstr>
    </vt:vector>
  </TitlesOfParts>
  <Company>Сосновка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родина-  село  Сосновка</dc:title>
  <dc:creator>Ника</dc:creator>
  <cp:lastModifiedBy>Smart Project</cp:lastModifiedBy>
  <cp:revision>13</cp:revision>
  <dcterms:created xsi:type="dcterms:W3CDTF">2012-04-02T13:24:52Z</dcterms:created>
  <dcterms:modified xsi:type="dcterms:W3CDTF">2013-11-25T16:24:00Z</dcterms:modified>
</cp:coreProperties>
</file>