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3" r:id="rId1"/>
  </p:sldMasterIdLst>
  <p:notesMasterIdLst>
    <p:notesMasterId r:id="rId9"/>
  </p:notesMasterIdLst>
  <p:sldIdLst>
    <p:sldId id="256" r:id="rId2"/>
    <p:sldId id="265" r:id="rId3"/>
    <p:sldId id="257" r:id="rId4"/>
    <p:sldId id="260" r:id="rId5"/>
    <p:sldId id="261" r:id="rId6"/>
    <p:sldId id="259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03" autoAdjust="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05891-B0DC-418F-BB57-C366520ACD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9F66E-2EEE-45CD-8B6A-E30428F99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886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Можно</a:t>
            </a:r>
            <a:r>
              <a:rPr lang="ru-RU" baseline="0" dirty="0" smtClean="0"/>
              <a:t> использовать для демонстрации презентаций к знаменательным датам.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9F66E-2EEE-45CD-8B6A-E30428F9945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86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Ученики</a:t>
            </a:r>
            <a:r>
              <a:rPr lang="ru-RU" baseline="0" dirty="0" smtClean="0"/>
              <a:t> с удовольствием используют интерактивную доску для своих докладов и сообщений.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9F66E-2EEE-45CD-8B6A-E30428F9945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1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9F66E-2EEE-45CD-8B6A-E30428F9945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92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AD33-AF47-42CD-A443-074574B1869F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34F4-42B0-4B4F-A6FE-71B7104F80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AD33-AF47-42CD-A443-074574B1869F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34F4-42B0-4B4F-A6FE-71B7104F8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AD33-AF47-42CD-A443-074574B1869F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34F4-42B0-4B4F-A6FE-71B7104F8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AD33-AF47-42CD-A443-074574B1869F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34F4-42B0-4B4F-A6FE-71B7104F8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AD33-AF47-42CD-A443-074574B1869F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34F4-42B0-4B4F-A6FE-71B7104F80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AD33-AF47-42CD-A443-074574B1869F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34F4-42B0-4B4F-A6FE-71B7104F8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AD33-AF47-42CD-A443-074574B1869F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34F4-42B0-4B4F-A6FE-71B7104F8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AD33-AF47-42CD-A443-074574B1869F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34F4-42B0-4B4F-A6FE-71B7104F8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AD33-AF47-42CD-A443-074574B1869F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34F4-42B0-4B4F-A6FE-71B7104F8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AD33-AF47-42CD-A443-074574B1869F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34F4-42B0-4B4F-A6FE-71B7104F8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AD33-AF47-42CD-A443-074574B1869F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5834F4-42B0-4B4F-A6FE-71B7104F80D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21AD33-AF47-42CD-A443-074574B1869F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5834F4-42B0-4B4F-A6FE-71B7104F80D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980728"/>
            <a:ext cx="7175351" cy="3024335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Использование интерактивной доски при переходе к ФГОС.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27200" y="4365104"/>
            <a:ext cx="5712179" cy="8955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Автор: учитель начальных классов </a:t>
            </a:r>
            <a:r>
              <a:rPr lang="ru-RU" dirty="0" err="1" smtClean="0">
                <a:solidFill>
                  <a:schemeClr val="bg1"/>
                </a:solidFill>
              </a:rPr>
              <a:t>Троельникова</a:t>
            </a:r>
            <a:r>
              <a:rPr lang="ru-RU" dirty="0" smtClean="0">
                <a:solidFill>
                  <a:schemeClr val="bg1"/>
                </a:solidFill>
              </a:rPr>
              <a:t> В. А.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0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412776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Современные младшие школьники - это дети, которые не представляют себе современного мир без информационных технологий. С раннего детства они живут в окружении компьютеров, мобильных телефонов, телевидения. Яркие и привлекательные визуальные материалы, интерактивные игры для них привычны, поэтому использование подобных материалов на уроке в школе - логично и эффективно.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3480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366838" y="620713"/>
            <a:ext cx="7777162" cy="517366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           Плюсы работы с интерактивной доской:</a:t>
            </a:r>
          </a:p>
          <a:p>
            <a:r>
              <a:rPr lang="ru-RU" b="1" dirty="0"/>
              <a:t>Учитель всегда находится в центре внимания, обращен к ученикам лицом.</a:t>
            </a:r>
          </a:p>
          <a:p>
            <a:r>
              <a:rPr lang="ru-RU" b="1" dirty="0"/>
              <a:t>Любые пометки и изменения в ходе урока учитель сохраняет в компьютере для последующего просмотра.</a:t>
            </a:r>
          </a:p>
          <a:p>
            <a:r>
              <a:rPr lang="ru-RU" b="1" dirty="0"/>
              <a:t>Школьникам становится интереснее учиться. У них обостряется зрительное восприятие, повышается концентрация внимания, улучшается понимание и запоминание материала.</a:t>
            </a:r>
          </a:p>
          <a:p>
            <a:r>
              <a:rPr lang="ru-RU" b="1" dirty="0"/>
              <a:t>обогащает учащихся знаниями в их образно-понятийной целостности и эмоциональной окрашенности;</a:t>
            </a:r>
          </a:p>
          <a:p>
            <a:r>
              <a:rPr lang="ru-RU" b="1" dirty="0"/>
              <a:t>психологически облегчает процесс усвоения материала школьниками;</a:t>
            </a:r>
          </a:p>
          <a:p>
            <a:r>
              <a:rPr lang="ru-RU" b="1" dirty="0"/>
              <a:t>возбуждает живой интерес к предмету познания;</a:t>
            </a:r>
          </a:p>
          <a:p>
            <a:r>
              <a:rPr lang="ru-RU" b="1" dirty="0"/>
              <a:t>расширяет общий кругозор детей;</a:t>
            </a:r>
          </a:p>
          <a:p>
            <a:r>
              <a:rPr lang="ru-RU" b="1" dirty="0"/>
              <a:t>повышает уровень использования наглядности на уроке;</a:t>
            </a:r>
          </a:p>
          <a:p>
            <a:r>
              <a:rPr lang="ru-RU" b="1" dirty="0"/>
              <a:t>способствует увеличению производительности труда учителя и учащихся на уроке.</a:t>
            </a:r>
          </a:p>
        </p:txBody>
      </p:sp>
    </p:spTree>
    <p:extLst>
      <p:ext uri="{BB962C8B-B14F-4D97-AF65-F5344CB8AC3E}">
        <p14:creationId xmlns:p14="http://schemas.microsoft.com/office/powerpoint/2010/main" val="217044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777686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72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8027937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22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999" y="634976"/>
            <a:ext cx="779343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Таким образом,  положительные возможности интерактивной доски налицо! Перечислим их ещё раз:</a:t>
            </a:r>
          </a:p>
          <a:p>
            <a:pPr lvl="0"/>
            <a:r>
              <a:rPr lang="ru-RU" b="1" i="1" dirty="0"/>
              <a:t>Для работы не требуется специальных знаний и навыков. Спроецировав изображение на доску, пользователи управляют им легким касанием карандаша, делают соответствующие записи и исправления.</a:t>
            </a:r>
          </a:p>
          <a:p>
            <a:pPr lvl="0"/>
            <a:r>
              <a:rPr lang="ru-RU" b="1" i="1" dirty="0"/>
              <a:t>Отдельные изображения, фрагменты текста можно выделить, что позволяет сфокусировать внимание учащихся именно на этом материале.</a:t>
            </a:r>
          </a:p>
          <a:p>
            <a:pPr lvl="0"/>
            <a:r>
              <a:rPr lang="ru-RU" b="1" i="1" dirty="0"/>
              <a:t>Стопроцентная  наглядность, возможность иллюстрировать материал любого типа (текст, видео, мультимедиа, схемы и др.).</a:t>
            </a:r>
          </a:p>
          <a:p>
            <a:pPr lvl="0"/>
            <a:r>
              <a:rPr lang="ru-RU" b="1" i="1" dirty="0"/>
              <a:t>Учитель всегда находится в центре внимания, обращен к ученикам лицом.</a:t>
            </a:r>
          </a:p>
          <a:p>
            <a:pPr lvl="0"/>
            <a:r>
              <a:rPr lang="ru-RU" b="1" i="1" dirty="0"/>
              <a:t>Высокий уровень активности детей на уроке; отсутствие  страха отвечать  у доски.</a:t>
            </a:r>
          </a:p>
          <a:p>
            <a:pPr lvl="0"/>
            <a:r>
              <a:rPr lang="ru-RU" b="1" i="1" dirty="0"/>
              <a:t> Интерактивная доска помогает учащимся  самоутвердиться, </a:t>
            </a:r>
            <a:r>
              <a:rPr lang="ru-RU" b="1" i="1" dirty="0" smtClean="0"/>
              <a:t> </a:t>
            </a:r>
            <a:r>
              <a:rPr lang="ru-RU" b="1" i="1" dirty="0"/>
              <a:t>побуждает к исследованию; развивает </a:t>
            </a:r>
            <a:r>
              <a:rPr lang="ru-RU" b="1" i="1" dirty="0" smtClean="0"/>
              <a:t>творческие </a:t>
            </a:r>
            <a:r>
              <a:rPr lang="ru-RU" b="1" i="1" dirty="0"/>
              <a:t>навыки.</a:t>
            </a:r>
          </a:p>
          <a:p>
            <a:pPr lvl="0"/>
            <a:r>
              <a:rPr lang="ru-RU" b="1" i="1" dirty="0"/>
              <a:t>Хороший темп урока  позволяет «уплотнять» изучаемый материал.</a:t>
            </a:r>
          </a:p>
        </p:txBody>
      </p:sp>
    </p:spTree>
    <p:extLst>
      <p:ext uri="{BB962C8B-B14F-4D97-AF65-F5344CB8AC3E}">
        <p14:creationId xmlns:p14="http://schemas.microsoft.com/office/powerpoint/2010/main" val="282642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276872"/>
            <a:ext cx="7513712" cy="1298408"/>
          </a:xfrm>
        </p:spPr>
        <p:txBody>
          <a:bodyPr/>
          <a:lstStyle/>
          <a:p>
            <a:r>
              <a:rPr lang="ru-RU" b="1" dirty="0" smtClean="0"/>
              <a:t>Спасибо за внимание.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13202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105</Words>
  <Application>Microsoft Office PowerPoint</Application>
  <PresentationFormat>Экран (4:3)</PresentationFormat>
  <Paragraphs>28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Использование интерактивной доски при переходе к ФГОС.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интерактивной доски при переходе к ФГОС.</dc:title>
  <dc:creator>Вера</dc:creator>
  <cp:lastModifiedBy>Вера</cp:lastModifiedBy>
  <cp:revision>12</cp:revision>
  <dcterms:created xsi:type="dcterms:W3CDTF">2014-03-28T00:25:03Z</dcterms:created>
  <dcterms:modified xsi:type="dcterms:W3CDTF">2014-08-26T06:53:26Z</dcterms:modified>
</cp:coreProperties>
</file>