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76" r:id="rId9"/>
    <p:sldId id="277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9" r:id="rId20"/>
    <p:sldId id="280" r:id="rId21"/>
    <p:sldId id="273" r:id="rId22"/>
    <p:sldId id="274" r:id="rId23"/>
    <p:sldId id="275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7761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4358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7286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4555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9939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558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7157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4239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7894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5131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604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34646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836713"/>
            <a:ext cx="8062664" cy="1512167"/>
          </a:xfrm>
        </p:spPr>
        <p:txBody>
          <a:bodyPr/>
          <a:lstStyle/>
          <a:p>
            <a:r>
              <a:rPr lang="ru-RU" dirty="0" smtClean="0"/>
              <a:t>Экскурсия в детскую библиотеку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60848"/>
            <a:ext cx="6400800" cy="1512168"/>
          </a:xfrm>
        </p:spPr>
        <p:txBody>
          <a:bodyPr>
            <a:noAutofit/>
          </a:bodyPr>
          <a:lstStyle/>
          <a:p>
            <a:r>
              <a:rPr lang="ru-RU" sz="2800" dirty="0" smtClean="0"/>
              <a:t>МКДОУ   Детский сад №1  ЗАТО Солнечный</a:t>
            </a:r>
          </a:p>
          <a:p>
            <a:endParaRPr lang="ru-RU" sz="2800" dirty="0" smtClean="0"/>
          </a:p>
          <a:p>
            <a:r>
              <a:rPr lang="ru-RU" sz="2800" dirty="0" smtClean="0"/>
              <a:t>                                                                              Воспитатель:   </a:t>
            </a:r>
          </a:p>
          <a:p>
            <a:pPr algn="r"/>
            <a:r>
              <a:rPr lang="ru-RU" sz="2800" dirty="0" smtClean="0"/>
              <a:t>                              Рахманова Е.А.</a:t>
            </a:r>
          </a:p>
          <a:p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56992"/>
            <a:ext cx="3275856" cy="31683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30633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56" y="476671"/>
            <a:ext cx="8155100" cy="59951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82226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136904" cy="58146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48565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161618" cy="62646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231262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8424936" cy="60486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68515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8280920" cy="60486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571780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8280920" cy="58326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980636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7920880" cy="59046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81769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496944" cy="64087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017510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8064896" cy="60486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831501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8136904" cy="59766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551213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3960440" cy="25922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620688"/>
            <a:ext cx="3456384" cy="25922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789040"/>
            <a:ext cx="3960440" cy="25922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789040"/>
            <a:ext cx="3456384" cy="25922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568717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046991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8208912" cy="61926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182357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424936" cy="61926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72820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40960" cy="62646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258084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3"/>
            <a:ext cx="7272808" cy="56886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014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80569" y="1412776"/>
            <a:ext cx="74888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-Знакомство </a:t>
            </a:r>
            <a:r>
              <a:rPr lang="ru-RU" sz="2400" dirty="0"/>
              <a:t>детей с детской библиотекой (для чего нужна, кто там работает, что в ней находиться, где храниться книги и т.д.)</a:t>
            </a:r>
          </a:p>
          <a:p>
            <a:r>
              <a:rPr lang="ru-RU" sz="2400" dirty="0" smtClean="0"/>
              <a:t>-Формировать </a:t>
            </a:r>
            <a:r>
              <a:rPr lang="ru-RU" sz="2400" dirty="0"/>
              <a:t>представление о работе библиотекаря</a:t>
            </a:r>
          </a:p>
          <a:p>
            <a:r>
              <a:rPr lang="ru-RU" sz="2400" dirty="0" smtClean="0"/>
              <a:t>-Развивать </a:t>
            </a:r>
            <a:r>
              <a:rPr lang="ru-RU" sz="2400" dirty="0"/>
              <a:t>умение внимательно слушать рассказ воспитателя и библиотекаря</a:t>
            </a:r>
          </a:p>
          <a:p>
            <a:r>
              <a:rPr lang="ru-RU" sz="2400" dirty="0" smtClean="0"/>
              <a:t>-Формировать </a:t>
            </a:r>
            <a:r>
              <a:rPr lang="ru-RU" sz="2400" dirty="0"/>
              <a:t>любви и бережного отношения к книгам</a:t>
            </a:r>
          </a:p>
          <a:p>
            <a:r>
              <a:rPr lang="ru-RU" sz="2400" dirty="0" smtClean="0"/>
              <a:t>-Формирования </a:t>
            </a:r>
            <a:r>
              <a:rPr lang="ru-RU" sz="2400" dirty="0"/>
              <a:t>интереса и уважения к профессии библиотекаря</a:t>
            </a:r>
          </a:p>
          <a:p>
            <a:r>
              <a:rPr lang="ru-RU" sz="2400" dirty="0" smtClean="0"/>
              <a:t>-Закрепления </a:t>
            </a:r>
            <a:r>
              <a:rPr lang="ru-RU" sz="2400" dirty="0"/>
              <a:t>навыков поведения в здании библиотеки.</a:t>
            </a:r>
          </a:p>
        </p:txBody>
      </p:sp>
    </p:spTree>
    <p:extLst>
      <p:ext uri="{BB962C8B-B14F-4D97-AF65-F5344CB8AC3E}">
        <p14:creationId xmlns="" xmlns:p14="http://schemas.microsoft.com/office/powerpoint/2010/main" val="4174269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81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Оздоровление организма детей во время прогулки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39552" y="1916832"/>
            <a:ext cx="4040188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РАЗВИТИЕ ФИЗИЧЕСКИХ КАЧЕСТВ: ВЫНОСЛИВОСТИ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76872"/>
            <a:ext cx="4040188" cy="244827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348881"/>
            <a:ext cx="4041775" cy="2304255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859723"/>
            <a:ext cx="3096344" cy="16656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40867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03232" cy="116205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Основные понятия</a:t>
            </a:r>
            <a:endParaRPr lang="ru-RU" sz="4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412776"/>
            <a:ext cx="3008313" cy="46910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Детская библиотека</a:t>
            </a:r>
            <a:endParaRPr lang="ru-RU" sz="2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294967295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412776"/>
            <a:ext cx="2247900" cy="169545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0888"/>
            <a:ext cx="5976664" cy="4193852"/>
          </a:xfrm>
        </p:spPr>
      </p:pic>
    </p:spTree>
    <p:extLst>
      <p:ext uri="{BB962C8B-B14F-4D97-AF65-F5344CB8AC3E}">
        <p14:creationId xmlns="" xmlns:p14="http://schemas.microsoft.com/office/powerpoint/2010/main" val="5500921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понятия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Книжные стеллажи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48880"/>
            <a:ext cx="3528392" cy="345638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Читальный зал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32856"/>
            <a:ext cx="4041775" cy="3672407"/>
          </a:xfrm>
        </p:spPr>
      </p:pic>
    </p:spTree>
    <p:extLst>
      <p:ext uri="{BB962C8B-B14F-4D97-AF65-F5344CB8AC3E}">
        <p14:creationId xmlns="" xmlns:p14="http://schemas.microsoft.com/office/powerpoint/2010/main" val="20764299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понятия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закладка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348880"/>
            <a:ext cx="3171229" cy="338437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Карточка, формуляр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455912"/>
            <a:ext cx="3384375" cy="198120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725144"/>
            <a:ext cx="3312368" cy="19305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078409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Сюжетно- ролевая игра «библиотекарь»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7112"/>
            <a:ext cx="3779912" cy="24208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8" y="1534480"/>
            <a:ext cx="3803250" cy="25425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84784"/>
            <a:ext cx="4283968" cy="25922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437112"/>
            <a:ext cx="4283967" cy="24208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204864"/>
            <a:ext cx="3960440" cy="28803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48630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59046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Задачи игры:</a:t>
            </a:r>
            <a:br>
              <a:rPr lang="ru-RU" dirty="0" smtClean="0"/>
            </a:br>
            <a:r>
              <a:rPr lang="ru-RU" dirty="0" smtClean="0"/>
              <a:t>расширять знания об окружающей жизни;</a:t>
            </a:r>
            <a:br>
              <a:rPr lang="ru-RU" dirty="0" smtClean="0"/>
            </a:br>
            <a:r>
              <a:rPr lang="ru-RU" dirty="0" smtClean="0"/>
              <a:t>показать социальную значимость библиотек;</a:t>
            </a:r>
            <a:br>
              <a:rPr lang="ru-RU" dirty="0" smtClean="0"/>
            </a:br>
            <a:r>
              <a:rPr lang="ru-RU" dirty="0" smtClean="0"/>
              <a:t>научить детей диалоговому общению через игру.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65057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Words>123</Words>
  <Application>Microsoft Office PowerPoint</Application>
  <PresentationFormat>Экран (4:3)</PresentationFormat>
  <Paragraphs>24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Экскурсия в детскую библиотеку</vt:lpstr>
      <vt:lpstr>Слайд 2</vt:lpstr>
      <vt:lpstr>Цели и задачи.</vt:lpstr>
      <vt:lpstr>Оздоровление организма детей во время прогулки</vt:lpstr>
      <vt:lpstr>Основные понятия</vt:lpstr>
      <vt:lpstr>Основные понятия</vt:lpstr>
      <vt:lpstr>Основные понятия</vt:lpstr>
      <vt:lpstr>Сюжетно- ролевая игра «библиотекарь»</vt:lpstr>
      <vt:lpstr>Задачи игры: расширять знания об окружающей жизни; показать социальную значимость библиотек; научить детей диалоговому общению через игру. 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Экскурсия в детскую библиотеку</dc:title>
  <dc:creator>Екатерина</dc:creator>
  <cp:lastModifiedBy>Екатерина</cp:lastModifiedBy>
  <cp:revision>22</cp:revision>
  <dcterms:created xsi:type="dcterms:W3CDTF">2013-03-20T18:25:23Z</dcterms:created>
  <dcterms:modified xsi:type="dcterms:W3CDTF">2013-09-07T18:22:01Z</dcterms:modified>
</cp:coreProperties>
</file>