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13" r:id="rId3"/>
    <p:sldId id="314" r:id="rId4"/>
    <p:sldId id="315" r:id="rId5"/>
    <p:sldId id="316" r:id="rId6"/>
    <p:sldId id="304" r:id="rId7"/>
    <p:sldId id="273" r:id="rId8"/>
    <p:sldId id="274" r:id="rId9"/>
    <p:sldId id="276" r:id="rId10"/>
    <p:sldId id="302" r:id="rId11"/>
    <p:sldId id="303" r:id="rId12"/>
    <p:sldId id="277" r:id="rId13"/>
    <p:sldId id="308" r:id="rId14"/>
    <p:sldId id="309" r:id="rId15"/>
    <p:sldId id="280" r:id="rId16"/>
    <p:sldId id="311" r:id="rId17"/>
    <p:sldId id="281" r:id="rId18"/>
    <p:sldId id="282" r:id="rId19"/>
    <p:sldId id="293" r:id="rId20"/>
    <p:sldId id="306" r:id="rId21"/>
    <p:sldId id="283" r:id="rId22"/>
    <p:sldId id="288" r:id="rId23"/>
    <p:sldId id="284" r:id="rId24"/>
    <p:sldId id="295" r:id="rId25"/>
    <p:sldId id="285" r:id="rId26"/>
    <p:sldId id="289" r:id="rId27"/>
    <p:sldId id="286" r:id="rId28"/>
    <p:sldId id="307" r:id="rId29"/>
    <p:sldId id="299" r:id="rId30"/>
    <p:sldId id="305" r:id="rId31"/>
    <p:sldId id="290" r:id="rId32"/>
    <p:sldId id="287" r:id="rId33"/>
    <p:sldId id="291" r:id="rId34"/>
    <p:sldId id="312" r:id="rId35"/>
    <p:sldId id="292" r:id="rId36"/>
    <p:sldId id="310" r:id="rId37"/>
    <p:sldId id="300" r:id="rId38"/>
    <p:sldId id="298" r:id="rId39"/>
    <p:sldId id="296" r:id="rId40"/>
    <p:sldId id="318" r:id="rId41"/>
    <p:sldId id="297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FBFBDD"/>
    <a:srgbClr val="00CCFF"/>
    <a:srgbClr val="F8FDDB"/>
    <a:srgbClr val="538ED5"/>
    <a:srgbClr val="9900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F79E-B068-402B-B2F9-23406277C7CB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FC6B-40B8-4212-9549-1598F3DA9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0A265-EA63-4D73-A72D-AC84A4803F6F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B26B5-59B3-4459-942D-6A378CC5F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ADA2-F0C9-4352-88CC-85B9306DAA36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C5382-D339-4BC9-86B0-DE3C2C095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0233-1CDE-4455-B394-9118186721AB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4EC1-5F84-43CD-B947-E52A30F83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7339C-24A1-48B0-A363-3747112146D9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77DEA-77A8-4563-90AC-D5403360A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056D-126E-41C1-B1A6-49A9A611C032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AFFB-9239-4B14-B654-D58BF77B2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732D-CF55-4A80-80A8-C7C5C8542000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DD6B-9804-4613-AC43-0E4CD42C9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32C7-B7FF-4825-BE22-1B6BA8C1709B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5F42-BDEC-4B35-ABAC-790454DB9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5A7E-67AF-41A5-B8E1-4388955464F1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91-5953-4A73-8D24-18723FF87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B5D8-9284-495B-B8A9-A9118C672596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8143-ADE3-4749-8E1B-71D2E6F8D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70E5-F026-448F-AA94-6A2C650D8562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E4B5-234C-4F03-A8F7-69F5C2C8D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19C4BD-6001-4C6B-B368-803C6D873524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E79348-894F-48E1-9861-C0455A0F9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Вахтанская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начальная</a:t>
            </a:r>
            <a:b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школа - детский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txBody>
          <a:bodyPr/>
          <a:lstStyle/>
          <a:p>
            <a:pPr algn="ctr">
              <a:buNone/>
            </a:pPr>
            <a:endParaRPr lang="ru-RU" sz="54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 </a:t>
            </a:r>
            <a:r>
              <a:rPr lang="ru-RU" sz="54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РОЛЕВАЯ ИГРА</a:t>
            </a:r>
          </a:p>
          <a:p>
            <a:pPr algn="ctr">
              <a:buFont typeface="Arial" charset="0"/>
              <a:buNone/>
            </a:pPr>
            <a:endParaRPr lang="ru-RU" sz="28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8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Презентацию выполнила: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r>
              <a:rPr lang="ru-RU" sz="2800" b="1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Синявина</a:t>
            </a: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Е.Г.</a:t>
            </a:r>
            <a:endParaRPr lang="ru-RU" sz="28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8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«Школа».</a:t>
            </a: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 Создать условия для практической реализации интереса детей к школе, к деятельности учителя, его взаимоотношениям с учениками. Поддерживать у детей желание учиться, быть старательными.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98901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Нам, учитель дорогой, Ваш характер нравится!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Кроме Вас, никто другой с нами не управится!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2291" name="Picture 2" descr="E:\Фото\с-р игра 2011\SDC12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Сколько ушей у трёх</a:t>
            </a:r>
            <a:r>
              <a:rPr lang="en-US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мышей? </a:t>
            </a:r>
            <a:br>
              <a:rPr lang="ru-RU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Сколько лап у двух </a:t>
            </a:r>
            <a:r>
              <a:rPr lang="en-US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медвежат?</a:t>
            </a:r>
          </a:p>
        </p:txBody>
      </p:sp>
      <p:pic>
        <p:nvPicPr>
          <p:cNvPr id="13315" name="Picture 5" descr="E:\Фото\с-р игра 2011\SDC1258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28813" y="1714500"/>
            <a:ext cx="6035675" cy="4643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«МАГАЗИН»</a:t>
            </a:r>
            <a:endParaRPr lang="ru-RU" smtClean="0"/>
          </a:p>
        </p:txBody>
      </p:sp>
      <p:sp>
        <p:nvSpPr>
          <p:cNvPr id="14339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Формировать умение  детей согласовывать собственный игровой замысел с замыслами сверстников, менять роли по ходу игры. Побуждать детей более широко использовать в играх знания об окружающей жизни; развивать диалогическую речь.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0326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магазине возле касс продавец встречает нас.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 пакетами шуршит, то бумагой шелестит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5363" name="Picture 2" descr="E:\Фото\с-р игра 2011\SDC12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500188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продаю книжки, подходите, детишки!</a:t>
            </a:r>
            <a:b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Кому букварь, кому словарь?</a:t>
            </a:r>
          </a:p>
        </p:txBody>
      </p:sp>
      <p:pic>
        <p:nvPicPr>
          <p:cNvPr id="16387" name="Picture 4" descr="E:\Фото\с-р игра 2011\SDC12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54238" y="2500313"/>
            <a:ext cx="4835525" cy="362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b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«КАФЕ»</a:t>
            </a:r>
            <a:endParaRPr lang="ru-RU" b="1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Формировать умение детей  самостоятельно распределять роли и действовать в соответствии с ролью, учить самостоятельно создавать необходимую среду, закреплять   навыки доброжелательного, вежливого общения. </a:t>
            </a: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Побуждать  детей  более широко использовать знания об окружающей жизни.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>
          <a:xfrm>
            <a:off x="457200" y="-46038"/>
            <a:ext cx="3008313" cy="460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Picture 4" descr="E:\Фото\с-р игра 2011\SDC12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5050" y="1306513"/>
            <a:ext cx="5111750" cy="3786187"/>
          </a:xfrm>
          <a:noFill/>
        </p:spPr>
      </p:pic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38"/>
            <a:ext cx="3008313" cy="5483225"/>
          </a:xfrm>
        </p:spPr>
        <p:txBody>
          <a:bodyPr/>
          <a:lstStyle/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небе звёздочка искрится, спит клубком усатый кот,</a:t>
            </a:r>
          </a:p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Только повару не спится –повар затемно встаёт.</a:t>
            </a:r>
          </a:p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Каша булькает</a:t>
            </a:r>
          </a:p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легонько,</a:t>
            </a:r>
          </a:p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яичница шипит,</a:t>
            </a:r>
          </a:p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под вкусный шум и гомон к детям входит аппетит.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Скажи, кто так вкусно готовит щи капустные,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Салаты, винегреты, все завтраки, обеды?</a:t>
            </a:r>
          </a:p>
        </p:txBody>
      </p:sp>
      <p:pic>
        <p:nvPicPr>
          <p:cNvPr id="19459" name="Picture 3" descr="E:\Фото\с-р игра 2011\SDC125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Дайте повару продукты: мясо птицы, сухофрукты,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Рис, картофель... И тогда ждёт вас вкусная еда.</a:t>
            </a:r>
          </a:p>
        </p:txBody>
      </p:sp>
      <p:pic>
        <p:nvPicPr>
          <p:cNvPr id="20483" name="Picture 2" descr="E:\Фото\с-р игра 2011\SDC125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857500"/>
            <a:ext cx="4038600" cy="3071813"/>
          </a:xfrm>
          <a:noFill/>
        </p:spPr>
      </p:pic>
      <p:pic>
        <p:nvPicPr>
          <p:cNvPr id="20484" name="Picture 5" descr="E:\Фото\с-р игра 2011\SDC126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50"/>
          </a:xfrm>
        </p:spPr>
        <p:txBody>
          <a:bodyPr/>
          <a:lstStyle/>
          <a:p>
            <a:r>
              <a:rPr lang="ru-RU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Дошкольный возраст – первоначальный этап усвоения общественного опыта. Ребёнок развивается под воздействием воспитания, под влиянием впечатлений от окружающего мира. Игра – наиболее доступный ребёнку вид деятельности, своеобразный способ переработки полученных впечатлений.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«БОЛЬНИЦА»</a:t>
            </a:r>
            <a:endParaRPr lang="ru-RU" b="1" smtClean="0"/>
          </a:p>
        </p:txBody>
      </p:sp>
      <p:sp>
        <p:nvSpPr>
          <p:cNvPr id="2150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формировать умение детей отображать в игре знания об окружающей жизни, показать социальную значимость медицины. Воспитывать уважение к труду медицинских работников, закреплять правила поведения в общественных местах.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4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214437"/>
          </a:xfrm>
        </p:spPr>
        <p:txBody>
          <a:bodyPr/>
          <a:lstStyle/>
          <a:p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Поднимите-ка рубашки, я послушаю живот.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Ой-ой-ой! Урчит там что-то, срочно выпейте компот.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2531" name="Picture 4" descr="E:\Фото\с-р игра 2011\SDC126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16125" y="1898650"/>
            <a:ext cx="5111750" cy="3929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7156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Зайка сильно заболел, простудил он уши.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Маму слушать не хотел, измеряя лужи.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3555" name="Picture 2" descr="E:\Фото\с-р игра 2011\SDC126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785938"/>
            <a:ext cx="4038600" cy="3143250"/>
          </a:xfrm>
          <a:noFill/>
        </p:spPr>
      </p:pic>
      <p:pic>
        <p:nvPicPr>
          <p:cNvPr id="23556" name="Picture 3" descr="E:\Фото\с-р игра 2011\SDC126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643188"/>
            <a:ext cx="4038600" cy="314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8587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врачом, наверно, буду, стану я лечить людей!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Буду ездить я повсюду и спасать больных детей!</a:t>
            </a:r>
          </a:p>
        </p:txBody>
      </p:sp>
      <p:pic>
        <p:nvPicPr>
          <p:cNvPr id="24579" name="Picture 2" descr="E:\Фото\с-р игра 2011\SDC125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857375"/>
            <a:ext cx="4038600" cy="3214688"/>
          </a:xfrm>
          <a:noFill/>
        </p:spPr>
      </p:pic>
      <p:pic>
        <p:nvPicPr>
          <p:cNvPr id="24580" name="Picture 3" descr="E:\Фото\с-р игра 2011\SDC12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643188"/>
            <a:ext cx="4038600" cy="314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357312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Заболела детка корью? Это вовсе и не горе –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Врач поможет, поспешит, нашу детку излечит.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5603" name="Picture 2" descr="E:\Фото\с-р игра 2011\SDC126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357438"/>
            <a:ext cx="4038600" cy="3143250"/>
          </a:xfrm>
          <a:noFill/>
        </p:spPr>
      </p:pic>
      <p:pic>
        <p:nvPicPr>
          <p:cNvPr id="25604" name="Picture 4" descr="E:\Фото\с-р игра 2011\SDC125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3438" y="2857500"/>
            <a:ext cx="4038600" cy="3214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7156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Подлый вирус этот грипп, голова сейчас болит,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Поднялась температура и нужна теперь микстура.</a:t>
            </a:r>
          </a:p>
        </p:txBody>
      </p:sp>
      <p:pic>
        <p:nvPicPr>
          <p:cNvPr id="26627" name="Picture 2" descr="E:\Фото\с-р игра 2011\SDC126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714500"/>
            <a:ext cx="4038600" cy="3214688"/>
          </a:xfrm>
          <a:noFill/>
        </p:spPr>
      </p:pic>
      <p:pic>
        <p:nvPicPr>
          <p:cNvPr id="26628" name="Picture 3" descr="E:\Фото\с-р игра 2011\SDC125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786063"/>
            <a:ext cx="4038600" cy="314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100012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меня теперь простуда, и она не от верблюда.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Целый день ходил без шапки, и теперь не все в порядке.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7651" name="Picture 2" descr="E:\Фото\с-р игра 2011\SDC125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625" y="3000375"/>
            <a:ext cx="4038600" cy="3143250"/>
          </a:xfrm>
          <a:noFill/>
        </p:spPr>
      </p:pic>
      <p:pic>
        <p:nvPicPr>
          <p:cNvPr id="27652" name="Picture 3" descr="E:\Фото\с-р игра 2011\SDC126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071688"/>
            <a:ext cx="4038600" cy="2928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Фото\с-р игра 2011\SDC12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5050" y="1282700"/>
            <a:ext cx="5111750" cy="3833813"/>
          </a:xfrm>
          <a:noFill/>
        </p:spPr>
      </p:pic>
      <p:sp>
        <p:nvSpPr>
          <p:cNvPr id="28675" name="Содержимое 8"/>
          <p:cNvSpPr>
            <a:spLocks noGrp="1"/>
          </p:cNvSpPr>
          <p:nvPr>
            <p:ph type="body" sz="half" idx="2"/>
          </p:nvPr>
        </p:nvSpPr>
        <p:spPr>
          <a:xfrm>
            <a:off x="457200" y="428625"/>
            <a:ext cx="3008313" cy="5697538"/>
          </a:xfrm>
        </p:spPr>
        <p:txBody>
          <a:bodyPr/>
          <a:lstStyle/>
          <a:p>
            <a:pPr algn="ctr" eaLnBrk="1" hangingPunct="1"/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Посторонитесь! Дорогу! Дорогу!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Скорая помощь летит на подмогу.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Приказ постового: "Стоять! Хода нет!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Только для "Скорой" Зеленый свет!"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Где-то случилась большая беда,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Скорая помощь мчится туда.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«АВТОСАЛОН»</a:t>
            </a:r>
          </a:p>
        </p:txBody>
      </p:sp>
      <p:sp>
        <p:nvSpPr>
          <p:cNvPr id="2969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 формировать умение   детей распределять роли и действовать согласно принятой на себя роли, отражать взаимоотношения между играющими. Воспитывать интерес и уважение к труду транспортников, пробуждать желание работать добросовестно, ответственно, заботиться о сохранности техники, закреплять знание правил дорожного движения. Развивать память, речь детей.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725613"/>
          </a:xfrm>
        </p:spPr>
        <p:txBody>
          <a:bodyPr/>
          <a:lstStyle/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Мне нужны такие вещи: молоток, тиски и клещи,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Ключ, напильник  и ножовка, а всего нужней –сноровка!</a:t>
            </a:r>
            <a:r>
              <a:rPr lang="ru-RU" sz="1800" smtClean="0">
                <a:solidFill>
                  <a:srgbClr val="FFFF00"/>
                </a:solidFill>
              </a:rPr>
              <a:t/>
            </a:r>
            <a:br>
              <a:rPr lang="ru-RU" sz="1800" smtClean="0">
                <a:solidFill>
                  <a:srgbClr val="FFFF00"/>
                </a:solidFill>
              </a:rPr>
            </a:br>
            <a:endParaRPr lang="ru-RU" sz="18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E:\Фото\с-р игра 2011\SDC126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785938"/>
            <a:ext cx="4038600" cy="3286125"/>
          </a:xfrm>
          <a:noFill/>
        </p:spPr>
      </p:pic>
      <p:pic>
        <p:nvPicPr>
          <p:cNvPr id="30724" name="Picture 3" descr="E:\Фото\с-р игра 2011\SDC125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571750"/>
            <a:ext cx="4038600" cy="3286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– </a:t>
            </a:r>
          </a:p>
        </p:txBody>
      </p:sp>
      <p:sp>
        <p:nvSpPr>
          <p:cNvPr id="409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творческая переработка пережитых впечатлений, комбинирование их и построение из них новой действительности, отвечающей запросам и влечениям самого ребёнка.</a:t>
            </a:r>
          </a:p>
          <a:p>
            <a:pPr algn="r">
              <a:buFont typeface="Arial" charset="0"/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«СТРОИТЕЛИ»</a:t>
            </a:r>
            <a:endParaRPr lang="ru-RU" smtClean="0">
              <a:solidFill>
                <a:srgbClr val="66FF33"/>
              </a:solidFill>
            </a:endParaRPr>
          </a:p>
        </p:txBody>
      </p:sp>
      <p:sp>
        <p:nvSpPr>
          <p:cNvPr id="31747" name="Содержимое 5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Закреплять в игре знания о труде строителя, формировать умение  действовать согласно принятой на себя роли, использовать атрибуты в соответствии с сюжетом. Отображать в игре знания об окружающей жизни, развивать творческое воображение, выразительность речи детей. 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Знает каждый в доме житель - этот дом возвёл ... (строитель)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4" descr="E:\Фото\с-р игра 2011\SDC12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71625" y="2000250"/>
            <a:ext cx="6035675" cy="4500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>
          <a:xfrm>
            <a:off x="285750" y="857250"/>
            <a:ext cx="8229600" cy="107156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за башенка стоит, а в окошке свет горит?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этой башне мы живем. И она зовется… (дом)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3795" name="Picture 2" descr="E:\Фото\с-р игра 2011\SDC126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236788"/>
            <a:ext cx="4038600" cy="3028950"/>
          </a:xfrm>
          <a:noFill/>
        </p:spPr>
      </p:pic>
      <p:pic>
        <p:nvPicPr>
          <p:cNvPr id="33796" name="Picture 3" descr="E:\Фото\с-р игра 2011\SDC126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727325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9845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4819" name="Picture 3" descr="E:\Фото\с-р игра 2011\SDC12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5050" y="1282700"/>
            <a:ext cx="5111750" cy="3833813"/>
          </a:xfrm>
          <a:noFill/>
        </p:spPr>
      </p:pic>
      <p:sp>
        <p:nvSpPr>
          <p:cNvPr id="34820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714375"/>
            <a:ext cx="3008313" cy="5411788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Пусть не сердятся родители, что измажутся строители,</a:t>
            </a:r>
            <a:b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Потому что  тот, кто строит, тот чего-нибудь да стоит</a:t>
            </a:r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«ШОФЁРЫ»</a:t>
            </a:r>
          </a:p>
        </p:txBody>
      </p:sp>
      <p:sp>
        <p:nvSpPr>
          <p:cNvPr id="35843" name="Содержимое 5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983038"/>
          </a:xfrm>
        </p:spPr>
        <p:txBody>
          <a:bodyPr/>
          <a:lstStyle/>
          <a:p>
            <a:r>
              <a:rPr lang="ru-RU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создать условия для закрепления знаний детей о профессии шофера. Формировать умение детей  устанавливать взаимоотношения в игре.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3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357313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Весь день - домой и на работу возить людей его забота!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Точно, вовремя и ловко подъезжаю к остановке.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вошли, закрылась дверь, - пассажиры вы теперь.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Всё! Приехали! Ура! Выходите, вам пора!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Пассажирка юных лет, предъявите ваш билет!</a:t>
            </a:r>
          </a:p>
        </p:txBody>
      </p:sp>
      <p:pic>
        <p:nvPicPr>
          <p:cNvPr id="36867" name="Picture 2" descr="E:\Фото\с-р игра 2011\SDC126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643188"/>
            <a:ext cx="4038600" cy="3214687"/>
          </a:xfrm>
          <a:noFill/>
        </p:spPr>
      </p:pic>
      <p:pic>
        <p:nvPicPr>
          <p:cNvPr id="36868" name="Picture 3" descr="E:\Фото\с-р игра 2011\SDC126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3071813"/>
            <a:ext cx="4038600" cy="3214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b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  <a:endParaRPr lang="ru-RU" smtClean="0">
              <a:solidFill>
                <a:srgbClr val="66FF33"/>
              </a:solidFill>
            </a:endParaRPr>
          </a:p>
        </p:txBody>
      </p:sp>
      <p:sp>
        <p:nvSpPr>
          <p:cNvPr id="37891" name="Содержимое 5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r>
              <a:rPr lang="ru-RU" sz="4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формировать умение детей  творчески воспроизводить в игре быт семьи.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285875"/>
          </a:xfrm>
        </p:spPr>
        <p:txBody>
          <a:bodyPr/>
          <a:lstStyle/>
          <a:p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детсаду решили дети в дочки- матери играть: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Саша будет  в роли папы, Настя - мамочка опять.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8915" name="Picture 2" descr="E:\Фото\с-р игра 2011\SDC125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000250"/>
            <a:ext cx="4038600" cy="3000375"/>
          </a:xfrm>
          <a:noFill/>
        </p:spPr>
      </p:pic>
      <p:pic>
        <p:nvPicPr>
          <p:cNvPr id="38916" name="Picture 3" descr="E:\Фото\с-р игра 2011\SDC126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714625"/>
            <a:ext cx="4038600" cy="3071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00150"/>
          </a:xfrm>
        </p:spPr>
        <p:txBody>
          <a:bodyPr/>
          <a:lstStyle/>
          <a:p>
            <a:pPr algn="ctr"/>
            <a:r>
              <a:rPr lang="ru-RU" sz="32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Кушай, дочка, не спеша, </a:t>
            </a:r>
            <a:br>
              <a:rPr lang="ru-RU" sz="32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каша очень хороша.</a:t>
            </a:r>
          </a:p>
        </p:txBody>
      </p:sp>
      <p:pic>
        <p:nvPicPr>
          <p:cNvPr id="39939" name="Picture 2" descr="E:\Фото\с-р игра 2011\SDC126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noFill/>
        </p:spPr>
      </p:pic>
      <p:sp>
        <p:nvSpPr>
          <p:cNvPr id="39940" name="Текст 6"/>
          <p:cNvSpPr>
            <a:spLocks noGrp="1"/>
          </p:cNvSpPr>
          <p:nvPr>
            <p:ph type="body" sz="half" idx="2"/>
          </p:nvPr>
        </p:nvSpPr>
        <p:spPr>
          <a:xfrm flipV="1">
            <a:off x="1785938" y="6715125"/>
            <a:ext cx="5486400" cy="46038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ОЧЕНЬ РАДЫ МЫ ДРУЗЬЯМ-</a:t>
            </a:r>
            <a:br>
              <a:rPr lang="ru-RU" sz="4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ЗАХОДИТЕ В ГОСТИ К НАМ!</a:t>
            </a:r>
          </a:p>
        </p:txBody>
      </p:sp>
      <p:pic>
        <p:nvPicPr>
          <p:cNvPr id="40963" name="Picture 2" descr="E:\Фото\с-р игра 2011\SDC12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Сюжет игры – это та область действительности, которая воспроизводится детьми в игре.</a:t>
            </a:r>
          </a:p>
        </p:txBody>
      </p:sp>
      <p:pic>
        <p:nvPicPr>
          <p:cNvPr id="5123" name="Picture 2" descr="E:\Фото\с-р игра 2011\SDC126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pic>
        <p:nvPicPr>
          <p:cNvPr id="5124" name="Picture 3" descr="E:\Фото\с-р игра 2011\SDC126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1785938"/>
            <a:ext cx="4038600" cy="3071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3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714500"/>
          </a:xfrm>
        </p:spPr>
        <p:txBody>
          <a:bodyPr/>
          <a:lstStyle/>
          <a:p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имеет важное значение в жизни ребёнка, имеет то же значение, какое у взрослого имеет деятельность – работа, служба. Каков ребёнок в игре, таким во многом он будет и в работе…</a:t>
            </a:r>
            <a:r>
              <a:rPr lang="ru-RU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А.С.Макаренко</a:t>
            </a: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pic>
        <p:nvPicPr>
          <p:cNvPr id="41987" name="Picture 2" descr="E:\Фото\с-р игра 2011\SDC125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500313"/>
            <a:ext cx="4038600" cy="3143250"/>
          </a:xfrm>
          <a:noFill/>
        </p:spPr>
      </p:pic>
      <p:pic>
        <p:nvPicPr>
          <p:cNvPr id="41988" name="Picture 4" descr="E:\Фото\с-р игра 2011\SDC126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714625"/>
            <a:ext cx="4038600" cy="3214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3011" name="Picture 2" descr="E:\Фото\с-р игра 2011\SDC12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Влияние игры на становление личности ребёнка.</a:t>
            </a:r>
          </a:p>
        </p:txBody>
      </p:sp>
      <p:pic>
        <p:nvPicPr>
          <p:cNvPr id="6147" name="Picture 4" descr="E:\Фото\с-р игра 2011\SDC126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sp>
        <p:nvSpPr>
          <p:cNvPr id="6148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</a:t>
            </a:r>
          </a:p>
          <a:p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Умственное развитие детей;</a:t>
            </a:r>
          </a:p>
          <a:p>
            <a:pPr>
              <a:buFont typeface="Arial" charset="0"/>
              <a:buNone/>
            </a:pPr>
            <a:endParaRPr 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Воображение;</a:t>
            </a:r>
          </a:p>
          <a:p>
            <a:endParaRPr 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Коммуникативные умения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«ПАРИКМАХЕРСКАЯ»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 Развивать интерес и уважение к профессии парикмахера;  знакомить  с правилами поведения в парикмахерской.</a:t>
            </a:r>
          </a:p>
          <a:p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Формировать  умение самостоятельно развивать сюжет игры; согласовывать тему; распределять роли.</a:t>
            </a:r>
          </a:p>
          <a:p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Способствовать установлению в игре ролевого взаимодействия и усвоению ролевых взаимоотношений. Формировать правильные взаимоотношения детей в коллективе.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Ножницы возьмем у мамы - подстригаться будем сами.</a:t>
            </a:r>
            <a:b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Срежем волосы с макушки, оголим немножко ушки.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8195" name="Picture 2" descr="E:\Фото\с-р игра 2011\SDC12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3573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 подстрижёт 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вас современно. 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Дайте ножницы, расчёску - он вам </a:t>
            </a:r>
            <a:b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сделает причёску.</a:t>
            </a: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 descr="E:\Фото\с-р игра 2011\SDC126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2857500"/>
            <a:ext cx="4038600" cy="3286125"/>
          </a:xfrm>
          <a:noFill/>
        </p:spPr>
      </p:pic>
      <p:pic>
        <p:nvPicPr>
          <p:cNvPr id="9220" name="Picture 3" descr="E:\Фото\с-р игра 2011\SDC126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571750"/>
            <a:ext cx="4038600" cy="314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FF00"/>
                </a:solidFill>
              </a:rPr>
              <a:t>Здесь и ногти ярким лаком вам покрасят без труда</a:t>
            </a:r>
          </a:p>
        </p:txBody>
      </p:sp>
      <p:pic>
        <p:nvPicPr>
          <p:cNvPr id="10243" name="Picture 2" descr="E:\Фото\с-р игра 2011\SDC12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633</Words>
  <Application>Microsoft Office PowerPoint</Application>
  <PresentationFormat>Экран (4:3)</PresentationFormat>
  <Paragraphs>77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МОУ Вахтанская начальная  школа - детский сад</vt:lpstr>
      <vt:lpstr>Дошкольный возраст – первоначальный этап усвоения общественного опыта. Ребёнок развивается под воздействием воспитания, под влиянием впечатлений от окружающего мира. Игра – наиболее доступный ребёнку вид деятельности, своеобразный способ переработки полученных впечатлений.</vt:lpstr>
      <vt:lpstr>Игра – </vt:lpstr>
      <vt:lpstr>Сюжет игры – это та область действительности, которая воспроизводится детьми в игре.</vt:lpstr>
      <vt:lpstr>Влияние игры на становление личности ребёнка.</vt:lpstr>
      <vt:lpstr>Сюжетно-ролевая игра «ПАРИКМАХЕРСКАЯ»</vt:lpstr>
      <vt:lpstr>   Ножницы возьмем у мамы - подстригаться будем сами. Срежем волосы с макушки, оголим немножко ушки. </vt:lpstr>
      <vt:lpstr>  Парикмахер непременно подстрижёт  вас современно.  Дайте ножницы, расчёску - он вам  сделает причёску. </vt:lpstr>
      <vt:lpstr>Здесь и ногти ярким лаком вам покрасят без труда</vt:lpstr>
      <vt:lpstr>Сюжетно-ролевая игра «Школа».</vt:lpstr>
      <vt:lpstr>Нам, учитель дорогой, Ваш характер нравится! Кроме Вас, никто другой с нами не управится! </vt:lpstr>
      <vt:lpstr>- Сколько ушей у трёх  мышей?  - Сколько лап у двух  медвежат?</vt:lpstr>
      <vt:lpstr>Сюжетно-ролевая игра «МАГАЗИН»</vt:lpstr>
      <vt:lpstr>В магазине возле касс продавец встречает нас. То пакетами шуршит, то бумагой шелестит </vt:lpstr>
      <vt:lpstr>Я продаю книжки, подходите, детишки! Кому букварь, кому словарь?</vt:lpstr>
      <vt:lpstr>Сюжетно-ролевая игра  «КАФЕ»</vt:lpstr>
      <vt:lpstr>Слайд 17</vt:lpstr>
      <vt:lpstr>Скажи, кто так вкусно готовит щи капустные, Салаты, винегреты, все завтраки, обеды?</vt:lpstr>
      <vt:lpstr>Дайте повару продукты: мясо птицы, сухофрукты, Рис, картофель... И тогда ждёт вас вкусная еда.</vt:lpstr>
      <vt:lpstr>Сюжетно-ролевая игра «БОЛЬНИЦА»</vt:lpstr>
      <vt:lpstr>Поднимите-ка рубашки, я послушаю живот. Ой-ой-ой! Урчит там что-то, срочно выпейте компот. </vt:lpstr>
      <vt:lpstr>Зайка сильно заболел, простудил он уши. Маму слушать не хотел, измеряя лужи. </vt:lpstr>
      <vt:lpstr>Я врачом, наверно, буду, стану я лечить людей! Буду ездить я повсюду и спасать больных детей!</vt:lpstr>
      <vt:lpstr>Заболела детка корью? Это вовсе и не горе – Врач поможет, поспешит, нашу детку излечит. </vt:lpstr>
      <vt:lpstr>Подлый вирус этот грипп, голова сейчас болит, Поднялась температура и нужна теперь микстура.</vt:lpstr>
      <vt:lpstr>У меня теперь простуда, и она не от верблюда. Целый день ходил без шапки, и теперь не все в порядке. </vt:lpstr>
      <vt:lpstr>Слайд 27</vt:lpstr>
      <vt:lpstr>Сюжетно-ролевая игра «АВТОСАЛОН»</vt:lpstr>
      <vt:lpstr> Мне нужны такие вещи: молоток, тиски и клещи, Ключ, напильник  и ножовка, а всего нужней –сноровка! </vt:lpstr>
      <vt:lpstr>Сюжетно-ролевая игра «СТРОИТЕЛИ»</vt:lpstr>
      <vt:lpstr> Знает каждый в доме житель - этот дом возвёл ... (строитель) </vt:lpstr>
      <vt:lpstr>Что за башенка стоит, а в окошке свет горит? В этой башне мы живем. И она зовется… (дом) </vt:lpstr>
      <vt:lpstr> </vt:lpstr>
      <vt:lpstr>Сюжетно-ролевая игра «ШОФЁРЫ»</vt:lpstr>
      <vt:lpstr>Весь день - домой и на работу возить людей его забота! Точно, вовремя и ловко подъезжаю к остановке. Все вошли, закрылась дверь, - пассажиры вы теперь. Всё! Приехали! Ура! Выходите, вам пора! Пассажирка юных лет, предъявите ваш билет!</vt:lpstr>
      <vt:lpstr>Сюжетно-ролевая игра  «СЕМЬЯ»</vt:lpstr>
      <vt:lpstr>В детсаду решили дети в дочки- матери играть: Саша будет  в роли папы, Настя - мамочка опять.  </vt:lpstr>
      <vt:lpstr>Кушай, дочка, не спеша,  каша очень хороша.</vt:lpstr>
      <vt:lpstr>ОЧЕНЬ РАДЫ МЫ ДРУЗЬЯМ- ЗАХОДИТЕ В ГОСТИ К НАМ!</vt:lpstr>
      <vt:lpstr>Игра имеет важное значение в жизни ребёнка, имеет то же значение, какое у взрослого имеет деятельность – работа, служба. Каков ребёнок в игре, таким во многом он будет и в работе…  А.С.Макаренко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д/с п.Южный  Сюжетно - ролевые игры в ДОУ  Возраст : средний          Воспитатель : Киселева                        Галина                                Георгиевна</dc:title>
  <dc:creator>1</dc:creator>
  <cp:lastModifiedBy>Admin</cp:lastModifiedBy>
  <cp:revision>71</cp:revision>
  <dcterms:created xsi:type="dcterms:W3CDTF">2010-10-20T13:14:43Z</dcterms:created>
  <dcterms:modified xsi:type="dcterms:W3CDTF">2013-02-24T12:08:19Z</dcterms:modified>
</cp:coreProperties>
</file>